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9"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9" d="100"/>
          <a:sy n="109" d="100"/>
        </p:scale>
        <p:origin x="70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728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3525-753B-A57B-C9A8-D75A9CAA22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94F8CD-3682-C91D-A655-4E19787956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AB1229-EC1E-A9F2-09D7-BE198CC233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97CA86-306E-5874-B848-0CC358352C1C}"/>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20811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9144000" cy="5143500"/>
          </a:xfrm>
          <a:prstGeom prst="rect">
            <a:avLst/>
          </a:prstGeom>
        </p:spPr>
      </p:pic>
      <p:sp>
        <p:nvSpPr>
          <p:cNvPr id="3" name="Text 0"/>
          <p:cNvSpPr/>
          <p:nvPr/>
        </p:nvSpPr>
        <p:spPr>
          <a:xfrm>
            <a:off x="571500" y="1409700"/>
            <a:ext cx="8001000" cy="1714500"/>
          </a:xfrm>
          <a:prstGeom prst="rect">
            <a:avLst/>
          </a:prstGeom>
          <a:noFill/>
          <a:ln/>
        </p:spPr>
        <p:txBody>
          <a:bodyPr vert="horz" wrap="square" lIns="0" tIns="0" rIns="0" bIns="0" rtlCol="0" anchor="ctr"/>
          <a:lstStyle/>
          <a:p>
            <a:pPr marL="0" indent="0" algn="l">
              <a:lnSpc>
                <a:spcPts val="6750"/>
              </a:lnSpc>
              <a:buNone/>
            </a:pPr>
            <a:r>
              <a:rPr lang="zh-CN" altLang="en-US" sz="4688" b="1" dirty="0">
                <a:solidFill>
                  <a:srgbClr val="FFFFFF"/>
                </a:solidFill>
                <a:latin typeface="Microsoft YaHei" pitchFamily="34" charset="0"/>
                <a:ea typeface="Microsoft YaHei" pitchFamily="34" charset="-122"/>
                <a:cs typeface="Microsoft YaHei" pitchFamily="34" charset="-120"/>
              </a:rPr>
              <a:t>首页大标题</a:t>
            </a:r>
            <a:br>
              <a:rPr lang="en-US" altLang="zh-CN" sz="4688" b="1" dirty="0">
                <a:solidFill>
                  <a:srgbClr val="FFFFFF"/>
                </a:solidFill>
                <a:latin typeface="Microsoft YaHei" pitchFamily="34" charset="0"/>
                <a:ea typeface="Microsoft YaHei" pitchFamily="34" charset="-122"/>
                <a:cs typeface="Microsoft YaHei" pitchFamily="34" charset="-120"/>
              </a:rPr>
            </a:br>
            <a:r>
              <a:rPr lang="zh-CN" altLang="en-US" sz="4688" b="1" dirty="0">
                <a:solidFill>
                  <a:srgbClr val="FFFFFF"/>
                </a:solidFill>
                <a:latin typeface="Microsoft YaHei" pitchFamily="34" charset="0"/>
                <a:ea typeface="Microsoft YaHei" pitchFamily="34" charset="-122"/>
                <a:cs typeface="Microsoft YaHei" pitchFamily="34" charset="-120"/>
              </a:rPr>
              <a:t>首页大标题展示</a:t>
            </a:r>
            <a:endParaRPr lang="en-US" sz="4688" dirty="0"/>
          </a:p>
        </p:txBody>
      </p:sp>
      <p:sp>
        <p:nvSpPr>
          <p:cNvPr id="4" name="Text 1"/>
          <p:cNvSpPr/>
          <p:nvPr/>
        </p:nvSpPr>
        <p:spPr>
          <a:xfrm>
            <a:off x="571500" y="3276600"/>
            <a:ext cx="8001000" cy="333375"/>
          </a:xfrm>
          <a:prstGeom prst="rect">
            <a:avLst/>
          </a:prstGeom>
          <a:noFill/>
          <a:ln/>
        </p:spPr>
        <p:txBody>
          <a:bodyPr vert="horz" wrap="square" lIns="0" tIns="0" rIns="0" bIns="0" rtlCol="0" anchor="ctr"/>
          <a:lstStyle/>
          <a:p>
            <a:pPr>
              <a:lnSpc>
                <a:spcPts val="2625"/>
              </a:lnSpc>
            </a:pPr>
            <a:r>
              <a:rPr lang="zh-CN" altLang="en-US" sz="1875" b="1" dirty="0">
                <a:solidFill>
                  <a:srgbClr val="FFFFFF"/>
                </a:solidFill>
                <a:latin typeface="Microsoft YaHei" pitchFamily="34" charset="0"/>
                <a:ea typeface="Microsoft YaHei" pitchFamily="34" charset="-122"/>
                <a:cs typeface="Microsoft YaHei" pitchFamily="34" charset="-120"/>
              </a:rPr>
              <a:t>副标题内容副标题内容副标题内容</a:t>
            </a:r>
            <a:endParaRPr lang="en-US" altLang="zh-CN" sz="1875" dirty="0"/>
          </a:p>
        </p:txBody>
      </p:sp>
      <p:sp>
        <p:nvSpPr>
          <p:cNvPr id="5" name="Text 2"/>
          <p:cNvSpPr/>
          <p:nvPr/>
        </p:nvSpPr>
        <p:spPr>
          <a:xfrm>
            <a:off x="571500" y="4562475"/>
            <a:ext cx="8001000" cy="200025"/>
          </a:xfrm>
          <a:prstGeom prst="rect">
            <a:avLst/>
          </a:prstGeom>
          <a:noFill/>
          <a:ln/>
        </p:spPr>
        <p:txBody>
          <a:bodyPr vert="horz" wrap="square" lIns="0" tIns="0" rIns="0" bIns="0" rtlCol="0" anchor="ctr"/>
          <a:lstStyle/>
          <a:p>
            <a:pPr marL="0" indent="0" algn="l">
              <a:lnSpc>
                <a:spcPts val="1575"/>
              </a:lnSpc>
              <a:buNone/>
            </a:pPr>
            <a:r>
              <a:rPr lang="zh-CN" altLang="en-US" sz="1125" b="1" dirty="0">
                <a:solidFill>
                  <a:srgbClr val="FFFFFF"/>
                </a:solidFill>
                <a:latin typeface="Microsoft YaHei" pitchFamily="34" charset="0"/>
                <a:ea typeface="Microsoft YaHei" pitchFamily="34" charset="-122"/>
                <a:cs typeface="Microsoft YaHei" pitchFamily="34" charset="-120"/>
              </a:rPr>
              <a:t>演讲人</a:t>
            </a:r>
            <a:endParaRPr lang="en-US" sz="11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9144000" cy="5429250"/>
          </a:xfrm>
          <a:prstGeom prst="rect">
            <a:avLst/>
          </a:prstGeom>
          <a:solidFill>
            <a:srgbClr val="FFFFFF"/>
          </a:solidFill>
          <a:ln/>
        </p:spPr>
        <p:txBody>
          <a:bodyPr/>
          <a:lstStyle/>
          <a:p>
            <a:endParaRPr lang="zh-CN" altLang="en-US"/>
          </a:p>
        </p:txBody>
      </p:sp>
      <p:pic>
        <p:nvPicPr>
          <p:cNvPr id="3" name="Image 0" descr="preencoded.png"/>
          <p:cNvPicPr>
            <a:picLocks noChangeAspect="1"/>
          </p:cNvPicPr>
          <p:nvPr/>
        </p:nvPicPr>
        <p:blipFill>
          <a:blip r:embed="rId3"/>
          <a:srcRect t="3571" b="3571"/>
          <a:stretch/>
        </p:blipFill>
        <p:spPr>
          <a:xfrm>
            <a:off x="0" y="0"/>
            <a:ext cx="9144000" cy="1238250"/>
          </a:xfrm>
          <a:prstGeom prst="rect">
            <a:avLst/>
          </a:prstGeom>
        </p:spPr>
      </p:pic>
      <p:sp>
        <p:nvSpPr>
          <p:cNvPr id="4"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zh-CN" altLang="en-US" sz="2250" b="1" dirty="0">
                <a:solidFill>
                  <a:srgbClr val="FFFFFF"/>
                </a:solidFill>
                <a:latin typeface="Microsoft YaHei" pitchFamily="34" charset="0"/>
                <a:ea typeface="Microsoft YaHei" pitchFamily="34" charset="-122"/>
              </a:rPr>
              <a:t>层次结构图主标题名称</a:t>
            </a:r>
            <a:endParaRPr lang="en-US" sz="2250" dirty="0"/>
          </a:p>
        </p:txBody>
      </p:sp>
      <p:sp>
        <p:nvSpPr>
          <p:cNvPr id="5"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p:blipFill>
        <p:spPr>
          <a:xfrm>
            <a:off x="381000" y="1428750"/>
            <a:ext cx="8382000" cy="3810000"/>
          </a:xfrm>
          <a:prstGeom prst="rect">
            <a:avLst/>
          </a:prstGeom>
        </p:spPr>
      </p:pic>
      <p:sp>
        <p:nvSpPr>
          <p:cNvPr id="7" name="Text 3"/>
          <p:cNvSpPr/>
          <p:nvPr/>
        </p:nvSpPr>
        <p:spPr>
          <a:xfrm>
            <a:off x="3924300" y="2019300"/>
            <a:ext cx="1295400" cy="323850"/>
          </a:xfrm>
          <a:prstGeom prst="rect">
            <a:avLst/>
          </a:prstGeom>
          <a:noFill/>
          <a:ln/>
        </p:spPr>
        <p:txBody>
          <a:bodyPr vert="horz" wrap="square" lIns="0" tIns="0" rIns="0" bIns="0" rtlCol="0" anchor="ctr"/>
          <a:lstStyle/>
          <a:p>
            <a:pPr marL="0" indent="0" algn="ctr">
              <a:lnSpc>
                <a:spcPts val="1650"/>
              </a:lnSpc>
              <a:buNone/>
            </a:pPr>
            <a:r>
              <a:rPr lang="zh-CN" altLang="en-US" sz="1650" b="1" dirty="0">
                <a:solidFill>
                  <a:srgbClr val="ED6C07"/>
                </a:solidFill>
                <a:latin typeface="Microsoft YaHei" pitchFamily="34" charset="0"/>
                <a:ea typeface="Microsoft YaHei" pitchFamily="34" charset="-122"/>
                <a:cs typeface="Microsoft YaHei" pitchFamily="34" charset="-120"/>
              </a:rPr>
              <a:t>第一层级名称</a:t>
            </a:r>
            <a:r>
              <a:rPr lang="en-US" altLang="zh-CN" sz="1650" b="1" dirty="0">
                <a:solidFill>
                  <a:srgbClr val="ED6C07"/>
                </a:solidFill>
                <a:latin typeface="Microsoft YaHei" pitchFamily="34" charset="0"/>
                <a:ea typeface="Microsoft YaHei" pitchFamily="34" charset="-122"/>
                <a:cs typeface="Microsoft YaHei" pitchFamily="34" charset="-120"/>
              </a:rPr>
              <a:t>01</a:t>
            </a:r>
            <a:endParaRPr lang="en-US" sz="1650" dirty="0"/>
          </a:p>
        </p:txBody>
      </p:sp>
      <p:sp>
        <p:nvSpPr>
          <p:cNvPr id="8" name="Text 4"/>
          <p:cNvSpPr/>
          <p:nvPr/>
        </p:nvSpPr>
        <p:spPr>
          <a:xfrm>
            <a:off x="1066800" y="3409950"/>
            <a:ext cx="1019175" cy="304800"/>
          </a:xfrm>
          <a:prstGeom prst="rect">
            <a:avLst/>
          </a:prstGeom>
          <a:noFill/>
          <a:ln/>
        </p:spPr>
        <p:txBody>
          <a:bodyPr vert="horz" wrap="square" lIns="0" tIns="0" rIns="0" bIns="0" rtlCol="0" anchor="ctr"/>
          <a:lstStyle/>
          <a:p>
            <a:pPr marL="0" indent="0" algn="ctr">
              <a:lnSpc>
                <a:spcPts val="1500"/>
              </a:lnSpc>
              <a:buNone/>
            </a:pPr>
            <a:r>
              <a:rPr lang="zh-CN" altLang="en-US" sz="1500" b="1" dirty="0">
                <a:solidFill>
                  <a:srgbClr val="F3A215"/>
                </a:solidFill>
                <a:latin typeface="Microsoft YaHei" pitchFamily="34" charset="0"/>
                <a:ea typeface="Microsoft YaHei" pitchFamily="34" charset="-122"/>
                <a:cs typeface="Microsoft YaHei" pitchFamily="34" charset="-120"/>
              </a:rPr>
              <a:t>第二层级名称</a:t>
            </a:r>
            <a:r>
              <a:rPr lang="en-US" altLang="zh-CN" sz="1500" b="1" dirty="0">
                <a:solidFill>
                  <a:srgbClr val="F3A215"/>
                </a:solidFill>
                <a:latin typeface="Microsoft YaHei" pitchFamily="34" charset="0"/>
                <a:ea typeface="Microsoft YaHei" pitchFamily="34" charset="-122"/>
                <a:cs typeface="Microsoft YaHei" pitchFamily="34" charset="-120"/>
              </a:rPr>
              <a:t>01</a:t>
            </a:r>
            <a:endParaRPr lang="en-US" sz="1500" dirty="0"/>
          </a:p>
        </p:txBody>
      </p:sp>
      <p:sp>
        <p:nvSpPr>
          <p:cNvPr id="9" name="Text 5"/>
          <p:cNvSpPr/>
          <p:nvPr/>
        </p:nvSpPr>
        <p:spPr>
          <a:xfrm>
            <a:off x="1366838" y="4038600"/>
            <a:ext cx="1504950" cy="457200"/>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这里是内容这里是内容这里是内容这里是内容</a:t>
            </a:r>
            <a:endParaRPr lang="en-US" sz="1050" dirty="0"/>
          </a:p>
        </p:txBody>
      </p:sp>
      <p:sp>
        <p:nvSpPr>
          <p:cNvPr id="10" name="Text 6"/>
          <p:cNvSpPr/>
          <p:nvPr/>
        </p:nvSpPr>
        <p:spPr>
          <a:xfrm>
            <a:off x="1366838" y="4533900"/>
            <a:ext cx="1504950" cy="818856"/>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这里是内容这里是内容这里是内容这里是内容这里是内容这里是内容这里是内容这里是内容</a:t>
            </a:r>
            <a:endParaRPr lang="en-US" sz="1050" dirty="0"/>
          </a:p>
        </p:txBody>
      </p:sp>
      <p:sp>
        <p:nvSpPr>
          <p:cNvPr id="11" name="Text 7"/>
          <p:cNvSpPr/>
          <p:nvPr/>
        </p:nvSpPr>
        <p:spPr>
          <a:xfrm>
            <a:off x="3733800" y="3486150"/>
            <a:ext cx="1019175" cy="304800"/>
          </a:xfrm>
          <a:prstGeom prst="rect">
            <a:avLst/>
          </a:prstGeom>
          <a:noFill/>
          <a:ln/>
        </p:spPr>
        <p:txBody>
          <a:bodyPr vert="horz" wrap="square" lIns="0" tIns="0" rIns="0" bIns="0" rtlCol="0" anchor="ctr"/>
          <a:lstStyle/>
          <a:p>
            <a:pPr algn="ctr">
              <a:lnSpc>
                <a:spcPts val="1500"/>
              </a:lnSpc>
            </a:pPr>
            <a:r>
              <a:rPr lang="zh-CN" altLang="en-US" sz="1500" b="1" dirty="0">
                <a:solidFill>
                  <a:srgbClr val="ED6C07"/>
                </a:solidFill>
                <a:latin typeface="Microsoft YaHei" pitchFamily="34" charset="0"/>
                <a:ea typeface="Microsoft YaHei" pitchFamily="34" charset="-122"/>
              </a:rPr>
              <a:t>第二层级名称</a:t>
            </a:r>
            <a:r>
              <a:rPr lang="en-US" altLang="zh-CN" sz="1500" b="1" dirty="0">
                <a:solidFill>
                  <a:srgbClr val="ED6C07"/>
                </a:solidFill>
                <a:latin typeface="Microsoft YaHei" pitchFamily="34" charset="0"/>
                <a:ea typeface="Microsoft YaHei" pitchFamily="34" charset="-122"/>
              </a:rPr>
              <a:t>02</a:t>
            </a:r>
          </a:p>
          <a:p>
            <a:pPr marL="0" indent="0" algn="ctr">
              <a:lnSpc>
                <a:spcPts val="1500"/>
              </a:lnSpc>
              <a:buNone/>
            </a:pPr>
            <a:endParaRPr lang="en-US" sz="1500" dirty="0"/>
          </a:p>
        </p:txBody>
      </p:sp>
      <p:sp>
        <p:nvSpPr>
          <p:cNvPr id="12" name="Text 8"/>
          <p:cNvSpPr/>
          <p:nvPr/>
        </p:nvSpPr>
        <p:spPr>
          <a:xfrm>
            <a:off x="4033838" y="4038600"/>
            <a:ext cx="1504950" cy="666750"/>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这里是内容这里是内容这里是内容这里是内容这里是内容</a:t>
            </a:r>
            <a:endParaRPr lang="en-US" sz="1050" dirty="0"/>
          </a:p>
        </p:txBody>
      </p:sp>
      <p:sp>
        <p:nvSpPr>
          <p:cNvPr id="13" name="Text 9"/>
          <p:cNvSpPr/>
          <p:nvPr/>
        </p:nvSpPr>
        <p:spPr>
          <a:xfrm>
            <a:off x="4033838" y="4743449"/>
            <a:ext cx="1504950" cy="609307"/>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这里是内容这里是内容这里是内容这里是内容这里是内容这里是内容</a:t>
            </a:r>
            <a:endParaRPr lang="en-US" sz="1050" dirty="0"/>
          </a:p>
        </p:txBody>
      </p:sp>
      <p:sp>
        <p:nvSpPr>
          <p:cNvPr id="14" name="Text 10"/>
          <p:cNvSpPr/>
          <p:nvPr/>
        </p:nvSpPr>
        <p:spPr>
          <a:xfrm>
            <a:off x="6400800" y="3409950"/>
            <a:ext cx="1019175" cy="304800"/>
          </a:xfrm>
          <a:prstGeom prst="rect">
            <a:avLst/>
          </a:prstGeom>
          <a:noFill/>
          <a:ln/>
        </p:spPr>
        <p:txBody>
          <a:bodyPr vert="horz" wrap="square" lIns="0" tIns="0" rIns="0" bIns="0" rtlCol="0" anchor="ctr"/>
          <a:lstStyle/>
          <a:p>
            <a:pPr algn="ctr">
              <a:lnSpc>
                <a:spcPts val="1500"/>
              </a:lnSpc>
            </a:pPr>
            <a:r>
              <a:rPr lang="zh-CN" altLang="en-US" sz="1500" b="1" dirty="0">
                <a:solidFill>
                  <a:srgbClr val="F3A215"/>
                </a:solidFill>
                <a:latin typeface="Microsoft YaHei" pitchFamily="34" charset="0"/>
                <a:ea typeface="Microsoft YaHei" pitchFamily="34" charset="-122"/>
                <a:cs typeface="Microsoft YaHei" pitchFamily="34" charset="-120"/>
              </a:rPr>
              <a:t>第二层级名称</a:t>
            </a:r>
            <a:r>
              <a:rPr lang="en-US" altLang="zh-CN" sz="1500" b="1" dirty="0">
                <a:solidFill>
                  <a:srgbClr val="F3A215"/>
                </a:solidFill>
                <a:latin typeface="Microsoft YaHei" pitchFamily="34" charset="0"/>
                <a:ea typeface="Microsoft YaHei" pitchFamily="34" charset="-122"/>
                <a:cs typeface="Microsoft YaHei" pitchFamily="34" charset="-120"/>
              </a:rPr>
              <a:t>03</a:t>
            </a:r>
            <a:endParaRPr lang="en-US" altLang="zh-CN" sz="1500" dirty="0"/>
          </a:p>
        </p:txBody>
      </p:sp>
      <p:sp>
        <p:nvSpPr>
          <p:cNvPr id="15" name="Text 11"/>
          <p:cNvSpPr/>
          <p:nvPr/>
        </p:nvSpPr>
        <p:spPr>
          <a:xfrm>
            <a:off x="6700838" y="4038600"/>
            <a:ext cx="1504950" cy="457200"/>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这里是内容这里是内容这里是内容这里是内容</a:t>
            </a:r>
            <a:endParaRPr lang="en-US" sz="1050" dirty="0"/>
          </a:p>
        </p:txBody>
      </p:sp>
      <p:sp>
        <p:nvSpPr>
          <p:cNvPr id="16" name="Text 12"/>
          <p:cNvSpPr/>
          <p:nvPr/>
        </p:nvSpPr>
        <p:spPr>
          <a:xfrm>
            <a:off x="6700838" y="4533900"/>
            <a:ext cx="1504950" cy="818856"/>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这里是内容这里是内容这里是内容这里是内容这里是内容这里是内容这里是内容这里是内容</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9144000" cy="5143500"/>
          </a:xfrm>
          <a:prstGeom prst="rect">
            <a:avLst/>
          </a:prstGeom>
        </p:spPr>
      </p:pic>
      <p:sp>
        <p:nvSpPr>
          <p:cNvPr id="3" name="Text 0"/>
          <p:cNvSpPr/>
          <p:nvPr/>
        </p:nvSpPr>
        <p:spPr>
          <a:xfrm>
            <a:off x="571500" y="3409950"/>
            <a:ext cx="8001000" cy="666750"/>
          </a:xfrm>
          <a:prstGeom prst="rect">
            <a:avLst/>
          </a:prstGeom>
          <a:noFill/>
          <a:ln/>
        </p:spPr>
        <p:txBody>
          <a:bodyPr vert="horz" wrap="square" lIns="0" tIns="0" rIns="0" bIns="0" rtlCol="0" anchor="ctr"/>
          <a:lstStyle/>
          <a:p>
            <a:pPr>
              <a:lnSpc>
                <a:spcPts val="5250"/>
              </a:lnSpc>
            </a:pPr>
            <a:r>
              <a:rPr lang="zh-CN" altLang="en-US" sz="3750" b="1" dirty="0">
                <a:solidFill>
                  <a:srgbClr val="FFFFFF"/>
                </a:solidFill>
                <a:latin typeface="Microsoft YaHei" pitchFamily="34" charset="0"/>
                <a:ea typeface="Microsoft YaHei" pitchFamily="34" charset="-122"/>
                <a:cs typeface="Microsoft YaHei" pitchFamily="34" charset="-120"/>
              </a:rPr>
              <a:t>目录</a:t>
            </a:r>
            <a:r>
              <a:rPr lang="en-US" altLang="zh-CN" sz="3750" b="1" dirty="0">
                <a:solidFill>
                  <a:srgbClr val="FFFFFF"/>
                </a:solidFill>
                <a:latin typeface="Microsoft YaHei" pitchFamily="34" charset="0"/>
                <a:ea typeface="Microsoft YaHei" pitchFamily="34" charset="-122"/>
                <a:cs typeface="Microsoft YaHei" pitchFamily="34" charset="-120"/>
              </a:rPr>
              <a:t>03</a:t>
            </a:r>
            <a:r>
              <a:rPr lang="zh-CN" altLang="en-US" sz="3750" b="1" dirty="0">
                <a:solidFill>
                  <a:srgbClr val="FFFFFF"/>
                </a:solidFill>
                <a:latin typeface="Microsoft YaHei" pitchFamily="34" charset="0"/>
                <a:ea typeface="Microsoft YaHei" pitchFamily="34" charset="-122"/>
                <a:cs typeface="Microsoft YaHei" pitchFamily="34" charset="-120"/>
              </a:rPr>
              <a:t>名称</a:t>
            </a:r>
            <a:endParaRPr lang="en-US" altLang="zh-CN" sz="3750" dirty="0"/>
          </a:p>
        </p:txBody>
      </p:sp>
      <p:sp>
        <p:nvSpPr>
          <p:cNvPr id="4" name="Text 1"/>
          <p:cNvSpPr/>
          <p:nvPr/>
        </p:nvSpPr>
        <p:spPr>
          <a:xfrm>
            <a:off x="571500" y="4171950"/>
            <a:ext cx="8001000" cy="400050"/>
          </a:xfrm>
          <a:prstGeom prst="rect">
            <a:avLst/>
          </a:prstGeom>
          <a:noFill/>
          <a:ln/>
        </p:spPr>
        <p:txBody>
          <a:bodyPr vert="horz" wrap="square" lIns="0" tIns="0" rIns="0" bIns="0" rtlCol="0" anchor="ctr"/>
          <a:lstStyle/>
          <a:p>
            <a:pPr marL="0" indent="0" algn="l">
              <a:lnSpc>
                <a:spcPts val="3150"/>
              </a:lnSpc>
              <a:buNone/>
            </a:pPr>
            <a:endParaRPr lang="en-US" sz="2250" dirty="0"/>
          </a:p>
        </p:txBody>
      </p:sp>
      <p:sp>
        <p:nvSpPr>
          <p:cNvPr id="5" name="Text 2"/>
          <p:cNvSpPr/>
          <p:nvPr/>
        </p:nvSpPr>
        <p:spPr>
          <a:xfrm>
            <a:off x="6667500" y="381000"/>
            <a:ext cx="1905000" cy="1905000"/>
          </a:xfrm>
          <a:prstGeom prst="rect">
            <a:avLst/>
          </a:prstGeom>
          <a:noFill/>
          <a:ln/>
        </p:spPr>
        <p:txBody>
          <a:bodyPr vert="horz" wrap="square" lIns="0" tIns="0" rIns="0" bIns="0" rtlCol="0" anchor="ctr"/>
          <a:lstStyle/>
          <a:p>
            <a:pPr marL="0" indent="0" algn="ctr">
              <a:lnSpc>
                <a:spcPts val="15000"/>
              </a:lnSpc>
              <a:buNone/>
            </a:pPr>
            <a:r>
              <a:rPr lang="en-US" sz="9750" b="1" dirty="0">
                <a:solidFill>
                  <a:srgbClr val="FFFFFF"/>
                </a:solidFill>
                <a:latin typeface="Microsoft YaHei" pitchFamily="34" charset="0"/>
                <a:ea typeface="Microsoft YaHei" pitchFamily="34" charset="-122"/>
                <a:cs typeface="Microsoft YaHei" pitchFamily="34" charset="-120"/>
              </a:rPr>
              <a:t>03</a:t>
            </a:r>
            <a:endParaRPr lang="en-US" sz="9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zh-CN" altLang="en-US"/>
          </a:p>
        </p:txBody>
      </p:sp>
      <p:sp>
        <p:nvSpPr>
          <p:cNvPr id="3" name="Shape 1"/>
          <p:cNvSpPr/>
          <p:nvPr/>
        </p:nvSpPr>
        <p:spPr>
          <a:xfrm>
            <a:off x="5324475" y="1438275"/>
            <a:ext cx="3819525" cy="3705225"/>
          </a:xfrm>
          <a:prstGeom prst="rect">
            <a:avLst/>
          </a:prstGeom>
          <a:solidFill>
            <a:srgbClr val="1529FA"/>
          </a:solidFill>
          <a:ln/>
        </p:spPr>
        <p:txBody>
          <a:bodyPr/>
          <a:lstStyle/>
          <a:p>
            <a:endParaRPr lang="zh-CN" altLang="en-US"/>
          </a:p>
        </p:txBody>
      </p:sp>
      <p:pic>
        <p:nvPicPr>
          <p:cNvPr id="4" name="Image 0" descr="preencoded.png"/>
          <p:cNvPicPr>
            <a:picLocks noChangeAspect="1"/>
          </p:cNvPicPr>
          <p:nvPr/>
        </p:nvPicPr>
        <p:blipFill>
          <a:blip r:embed="rId3"/>
          <a:srcRect l="2381" r="2381"/>
          <a:stretch/>
        </p:blipFill>
        <p:spPr>
          <a:xfrm>
            <a:off x="4762500" y="571500"/>
            <a:ext cx="3810000" cy="4000500"/>
          </a:xfrm>
          <a:prstGeom prst="rect">
            <a:avLst/>
          </a:prstGeom>
        </p:spPr>
      </p:pic>
      <p:sp>
        <p:nvSpPr>
          <p:cNvPr id="5" name="Text 2"/>
          <p:cNvSpPr/>
          <p:nvPr/>
        </p:nvSpPr>
        <p:spPr>
          <a:xfrm>
            <a:off x="571500" y="1857375"/>
            <a:ext cx="3619500" cy="533400"/>
          </a:xfrm>
          <a:prstGeom prst="rect">
            <a:avLst/>
          </a:prstGeom>
          <a:noFill/>
          <a:ln/>
        </p:spPr>
        <p:txBody>
          <a:bodyPr vert="horz" wrap="square" lIns="0" tIns="0" rIns="0" bIns="0" rtlCol="0" anchor="ctr"/>
          <a:lstStyle/>
          <a:p>
            <a:pPr marL="0" indent="0" algn="l">
              <a:lnSpc>
                <a:spcPts val="4200"/>
              </a:lnSpc>
              <a:buNone/>
            </a:pPr>
            <a:r>
              <a:rPr lang="zh-CN" altLang="en-US" sz="3000" b="1" dirty="0">
                <a:solidFill>
                  <a:srgbClr val="000000"/>
                </a:solidFill>
                <a:latin typeface="Microsoft YaHei" pitchFamily="34" charset="0"/>
                <a:ea typeface="Microsoft YaHei" pitchFamily="34" charset="-122"/>
                <a:cs typeface="Microsoft YaHei" pitchFamily="34" charset="-120"/>
              </a:rPr>
              <a:t>主标题名称</a:t>
            </a:r>
            <a:endParaRPr lang="en-US" sz="3000" dirty="0"/>
          </a:p>
        </p:txBody>
      </p:sp>
      <p:sp>
        <p:nvSpPr>
          <p:cNvPr id="6" name="Text 3"/>
          <p:cNvSpPr/>
          <p:nvPr/>
        </p:nvSpPr>
        <p:spPr>
          <a:xfrm>
            <a:off x="571500" y="2447925"/>
            <a:ext cx="3619500" cy="266700"/>
          </a:xfrm>
          <a:prstGeom prst="rect">
            <a:avLst/>
          </a:prstGeom>
          <a:noFill/>
          <a:ln/>
        </p:spPr>
        <p:txBody>
          <a:bodyPr vert="horz" wrap="square" lIns="0" tIns="0" rIns="0" bIns="0" rtlCol="0" anchor="ctr"/>
          <a:lstStyle/>
          <a:p>
            <a:pPr marL="0" indent="0" algn="l">
              <a:lnSpc>
                <a:spcPts val="2100"/>
              </a:lnSpc>
              <a:buNone/>
            </a:pPr>
            <a:endParaRPr lang="en-US" sz="1500" dirty="0"/>
          </a:p>
        </p:txBody>
      </p:sp>
      <p:sp>
        <p:nvSpPr>
          <p:cNvPr id="7" name="Text 4"/>
          <p:cNvSpPr/>
          <p:nvPr/>
        </p:nvSpPr>
        <p:spPr>
          <a:xfrm>
            <a:off x="571500" y="3095624"/>
            <a:ext cx="3619500" cy="822227"/>
          </a:xfrm>
          <a:prstGeom prst="rect">
            <a:avLst/>
          </a:prstGeom>
          <a:noFill/>
          <a:ln/>
        </p:spPr>
        <p:txBody>
          <a:bodyPr vert="horz" wrap="square" lIns="0" tIns="0" rIns="0" bIns="0" rtlCol="0" anchor="ctr"/>
          <a:lstStyle/>
          <a:p>
            <a:pPr>
              <a:lnSpc>
                <a:spcPts val="1500"/>
              </a:lnSpc>
            </a:pPr>
            <a:r>
              <a:rPr lang="zh-CN" altLang="en-US" sz="900" dirty="0">
                <a:solidFill>
                  <a:srgbClr val="666666"/>
                </a:solidFill>
                <a:latin typeface="Microsoft YaHei" pitchFamily="34" charset="0"/>
                <a:ea typeface="Microsoft YaHei" pitchFamily="34" charset="-122"/>
                <a:cs typeface="Microsoft YaHei" pitchFamily="34" charset="-120"/>
              </a:rPr>
              <a:t>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a:t>
            </a:r>
            <a:endParaRPr lang="en-US" sz="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13AF4-960D-1BBE-3A4A-6256DA2D95F5}"/>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120F7248-8EBA-C609-7997-0B40C5CC5708}"/>
              </a:ext>
            </a:extLst>
          </p:cNvPr>
          <p:cNvSpPr/>
          <p:nvPr/>
        </p:nvSpPr>
        <p:spPr>
          <a:xfrm>
            <a:off x="0" y="0"/>
            <a:ext cx="9144000" cy="5143500"/>
          </a:xfrm>
          <a:prstGeom prst="rect">
            <a:avLst/>
          </a:prstGeom>
          <a:solidFill>
            <a:srgbClr val="FFFFFF"/>
          </a:solidFill>
          <a:ln/>
        </p:spPr>
        <p:txBody>
          <a:bodyPr/>
          <a:lstStyle/>
          <a:p>
            <a:endParaRPr lang="zh-CN" altLang="en-US"/>
          </a:p>
        </p:txBody>
      </p:sp>
      <p:sp>
        <p:nvSpPr>
          <p:cNvPr id="3" name="Text 1">
            <a:extLst>
              <a:ext uri="{FF2B5EF4-FFF2-40B4-BE49-F238E27FC236}">
                <a16:creationId xmlns:a16="http://schemas.microsoft.com/office/drawing/2014/main" id="{DFBFC5FC-52B8-2D2C-AE35-75C3AEE9D45B}"/>
              </a:ext>
            </a:extLst>
          </p:cNvPr>
          <p:cNvSpPr/>
          <p:nvPr/>
        </p:nvSpPr>
        <p:spPr>
          <a:xfrm>
            <a:off x="571500" y="571500"/>
            <a:ext cx="4762500" cy="533400"/>
          </a:xfrm>
          <a:prstGeom prst="rect">
            <a:avLst/>
          </a:prstGeom>
          <a:noFill/>
          <a:ln/>
        </p:spPr>
        <p:txBody>
          <a:bodyPr vert="horz" wrap="square" lIns="0" tIns="0" rIns="0" bIns="0" rtlCol="0" anchor="ctr"/>
          <a:lstStyle/>
          <a:p>
            <a:pPr marL="0" indent="0" algn="l">
              <a:lnSpc>
                <a:spcPts val="4200"/>
              </a:lnSpc>
              <a:buNone/>
            </a:pPr>
            <a:r>
              <a:rPr lang="zh-CN" altLang="en-US" sz="3000" dirty="0"/>
              <a:t>主标题名称</a:t>
            </a:r>
            <a:endParaRPr lang="en-US" sz="3000" dirty="0"/>
          </a:p>
        </p:txBody>
      </p:sp>
      <p:sp>
        <p:nvSpPr>
          <p:cNvPr id="4" name="Text 2">
            <a:extLst>
              <a:ext uri="{FF2B5EF4-FFF2-40B4-BE49-F238E27FC236}">
                <a16:creationId xmlns:a16="http://schemas.microsoft.com/office/drawing/2014/main" id="{F7C136E2-35F1-59AE-1739-440EC5D14514}"/>
              </a:ext>
            </a:extLst>
          </p:cNvPr>
          <p:cNvSpPr/>
          <p:nvPr/>
        </p:nvSpPr>
        <p:spPr>
          <a:xfrm>
            <a:off x="571500" y="1162050"/>
            <a:ext cx="4762500" cy="266700"/>
          </a:xfrm>
          <a:prstGeom prst="rect">
            <a:avLst/>
          </a:prstGeom>
          <a:noFill/>
          <a:ln/>
        </p:spPr>
        <p:txBody>
          <a:bodyPr vert="horz" wrap="square" lIns="0" tIns="0" rIns="0" bIns="0" rtlCol="0" anchor="ctr"/>
          <a:lstStyle/>
          <a:p>
            <a:pPr marL="0" indent="0" algn="l">
              <a:lnSpc>
                <a:spcPts val="2100"/>
              </a:lnSpc>
              <a:buNone/>
            </a:pPr>
            <a:endParaRPr lang="en-US" sz="1500" dirty="0"/>
          </a:p>
        </p:txBody>
      </p:sp>
      <p:sp>
        <p:nvSpPr>
          <p:cNvPr id="5" name="Text 3">
            <a:extLst>
              <a:ext uri="{FF2B5EF4-FFF2-40B4-BE49-F238E27FC236}">
                <a16:creationId xmlns:a16="http://schemas.microsoft.com/office/drawing/2014/main" id="{56DD6B78-28C4-827F-9470-C362BDC61E9B}"/>
              </a:ext>
            </a:extLst>
          </p:cNvPr>
          <p:cNvSpPr/>
          <p:nvPr/>
        </p:nvSpPr>
        <p:spPr>
          <a:xfrm>
            <a:off x="571500" y="1372554"/>
            <a:ext cx="8164537" cy="2642234"/>
          </a:xfrm>
          <a:prstGeom prst="rect">
            <a:avLst/>
          </a:prstGeom>
          <a:noFill/>
          <a:ln/>
        </p:spPr>
        <p:txBody>
          <a:bodyPr vert="horz" wrap="square" lIns="0" tIns="0" rIns="0" bIns="0" rtlCol="0" anchor="ctr"/>
          <a:lstStyle/>
          <a:p>
            <a:pPr>
              <a:lnSpc>
                <a:spcPts val="1500"/>
              </a:lnSpc>
            </a:pPr>
            <a:r>
              <a:rPr lang="zh-CN" altLang="en-US" sz="900" dirty="0">
                <a:solidFill>
                  <a:srgbClr val="666666"/>
                </a:solidFill>
                <a:latin typeface="Microsoft YaHei" pitchFamily="34" charset="0"/>
                <a:ea typeface="Microsoft YaHei" pitchFamily="34" charset="-122"/>
                <a:cs typeface="Microsoft YaHei" pitchFamily="34" charset="-120"/>
              </a:rPr>
              <a:t>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a:t>
            </a:r>
            <a:endParaRPr lang="en-US" altLang="zh-CN" sz="900" dirty="0"/>
          </a:p>
        </p:txBody>
      </p:sp>
      <p:sp>
        <p:nvSpPr>
          <p:cNvPr id="6" name="Shape 4">
            <a:extLst>
              <a:ext uri="{FF2B5EF4-FFF2-40B4-BE49-F238E27FC236}">
                <a16:creationId xmlns:a16="http://schemas.microsoft.com/office/drawing/2014/main" id="{0B518470-3653-45DE-51E5-72AECA159688}"/>
              </a:ext>
            </a:extLst>
          </p:cNvPr>
          <p:cNvSpPr/>
          <p:nvPr/>
        </p:nvSpPr>
        <p:spPr>
          <a:xfrm>
            <a:off x="571500" y="4572000"/>
            <a:ext cx="8001000" cy="14288"/>
          </a:xfrm>
          <a:prstGeom prst="rect">
            <a:avLst/>
          </a:prstGeom>
          <a:solidFill>
            <a:srgbClr val="000000"/>
          </a:solidFill>
          <a:ln/>
        </p:spPr>
        <p:txBody>
          <a:bodyPr/>
          <a:lstStyle/>
          <a:p>
            <a:endParaRPr lang="zh-CN" altLang="en-US"/>
          </a:p>
        </p:txBody>
      </p:sp>
    </p:spTree>
    <p:extLst>
      <p:ext uri="{BB962C8B-B14F-4D97-AF65-F5344CB8AC3E}">
        <p14:creationId xmlns:p14="http://schemas.microsoft.com/office/powerpoint/2010/main" val="1992157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9144000" cy="6267450"/>
          </a:xfrm>
          <a:prstGeom prst="rect">
            <a:avLst/>
          </a:prstGeom>
          <a:solidFill>
            <a:srgbClr val="FFFFFF"/>
          </a:solidFill>
          <a:ln/>
        </p:spPr>
        <p:txBody>
          <a:bodyPr/>
          <a:lstStyle/>
          <a:p>
            <a:endParaRPr lang="zh-CN" altLang="en-US"/>
          </a:p>
        </p:txBody>
      </p:sp>
      <p:pic>
        <p:nvPicPr>
          <p:cNvPr id="3" name="Image 0" descr="preencoded.png"/>
          <p:cNvPicPr>
            <a:picLocks noChangeAspect="1"/>
          </p:cNvPicPr>
          <p:nvPr/>
        </p:nvPicPr>
        <p:blipFill>
          <a:blip r:embed="rId3"/>
          <a:srcRect l="8967" r="8967"/>
          <a:stretch/>
        </p:blipFill>
        <p:spPr>
          <a:xfrm>
            <a:off x="0" y="0"/>
            <a:ext cx="9144000" cy="6267450"/>
          </a:xfrm>
          <a:prstGeom prst="rect">
            <a:avLst/>
          </a:prstGeom>
        </p:spPr>
      </p:pic>
      <p:sp>
        <p:nvSpPr>
          <p:cNvPr id="4" name="Text 1"/>
          <p:cNvSpPr/>
          <p:nvPr/>
        </p:nvSpPr>
        <p:spPr>
          <a:xfrm>
            <a:off x="571500" y="285750"/>
            <a:ext cx="8001000" cy="400050"/>
          </a:xfrm>
          <a:prstGeom prst="rect">
            <a:avLst/>
          </a:prstGeom>
          <a:noFill/>
          <a:ln/>
        </p:spPr>
        <p:txBody>
          <a:bodyPr vert="horz" wrap="square" lIns="0" tIns="0" rIns="0" bIns="0" rtlCol="0" anchor="ctr"/>
          <a:lstStyle/>
          <a:p>
            <a:pPr>
              <a:lnSpc>
                <a:spcPts val="3150"/>
              </a:lnSpc>
            </a:pPr>
            <a:r>
              <a:rPr lang="zh-CN" altLang="en-US" sz="2250" b="1" dirty="0">
                <a:solidFill>
                  <a:srgbClr val="000000"/>
                </a:solidFill>
                <a:latin typeface="Microsoft YaHei" pitchFamily="34" charset="0"/>
                <a:ea typeface="Microsoft YaHei" pitchFamily="34" charset="-122"/>
              </a:rPr>
              <a:t>层次结构图主标题名称</a:t>
            </a:r>
            <a:endParaRPr lang="en-US" sz="2250" dirty="0"/>
          </a:p>
        </p:txBody>
      </p:sp>
      <p:sp>
        <p:nvSpPr>
          <p:cNvPr id="5"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p:blipFill>
        <p:spPr>
          <a:xfrm>
            <a:off x="381000" y="1428750"/>
            <a:ext cx="8382000" cy="4648200"/>
          </a:xfrm>
          <a:prstGeom prst="rect">
            <a:avLst/>
          </a:prstGeom>
        </p:spPr>
      </p:pic>
      <p:sp>
        <p:nvSpPr>
          <p:cNvPr id="7" name="Text 3"/>
          <p:cNvSpPr/>
          <p:nvPr/>
        </p:nvSpPr>
        <p:spPr>
          <a:xfrm>
            <a:off x="3924300" y="2019300"/>
            <a:ext cx="1295400" cy="323850"/>
          </a:xfrm>
          <a:prstGeom prst="rect">
            <a:avLst/>
          </a:prstGeom>
          <a:noFill/>
          <a:ln/>
        </p:spPr>
        <p:txBody>
          <a:bodyPr vert="horz" wrap="square" lIns="0" tIns="0" rIns="0" bIns="0" rtlCol="0" anchor="ctr"/>
          <a:lstStyle/>
          <a:p>
            <a:pPr algn="ctr">
              <a:lnSpc>
                <a:spcPts val="1650"/>
              </a:lnSpc>
            </a:pPr>
            <a:r>
              <a:rPr lang="zh-CN" altLang="en-US" sz="1650" b="1" dirty="0">
                <a:solidFill>
                  <a:srgbClr val="ED6C07"/>
                </a:solidFill>
                <a:latin typeface="Microsoft YaHei" pitchFamily="34" charset="0"/>
                <a:ea typeface="Microsoft YaHei" pitchFamily="34" charset="-122"/>
                <a:cs typeface="Microsoft YaHei" pitchFamily="34" charset="-120"/>
              </a:rPr>
              <a:t>第一层级名称</a:t>
            </a:r>
            <a:r>
              <a:rPr lang="en-US" altLang="zh-CN" sz="1650" b="1" dirty="0">
                <a:solidFill>
                  <a:srgbClr val="ED6C07"/>
                </a:solidFill>
                <a:latin typeface="Microsoft YaHei" pitchFamily="34" charset="0"/>
                <a:ea typeface="Microsoft YaHei" pitchFamily="34" charset="-122"/>
                <a:cs typeface="Microsoft YaHei" pitchFamily="34" charset="-120"/>
              </a:rPr>
              <a:t>01</a:t>
            </a:r>
            <a:endParaRPr lang="en-US" altLang="zh-CN" sz="1650" dirty="0"/>
          </a:p>
        </p:txBody>
      </p:sp>
      <p:sp>
        <p:nvSpPr>
          <p:cNvPr id="8" name="Text 4"/>
          <p:cNvSpPr/>
          <p:nvPr/>
        </p:nvSpPr>
        <p:spPr>
          <a:xfrm>
            <a:off x="719138" y="3409950"/>
            <a:ext cx="1019175" cy="304800"/>
          </a:xfrm>
          <a:prstGeom prst="rect">
            <a:avLst/>
          </a:prstGeom>
          <a:noFill/>
          <a:ln/>
        </p:spPr>
        <p:txBody>
          <a:bodyPr vert="horz" wrap="square" lIns="0" tIns="0" rIns="0" bIns="0" rtlCol="0" anchor="ctr"/>
          <a:lstStyle/>
          <a:p>
            <a:pPr algn="ctr">
              <a:lnSpc>
                <a:spcPts val="1500"/>
              </a:lnSpc>
            </a:pPr>
            <a:r>
              <a:rPr lang="zh-CN" altLang="en-US" sz="1500" b="1" dirty="0">
                <a:solidFill>
                  <a:srgbClr val="F3A215"/>
                </a:solidFill>
                <a:latin typeface="Microsoft YaHei" pitchFamily="34" charset="0"/>
                <a:ea typeface="Microsoft YaHei" pitchFamily="34" charset="-122"/>
                <a:cs typeface="Microsoft YaHei" pitchFamily="34" charset="-120"/>
              </a:rPr>
              <a:t>第二层级名称</a:t>
            </a:r>
            <a:r>
              <a:rPr lang="en-US" altLang="zh-CN" sz="1500" b="1" dirty="0">
                <a:solidFill>
                  <a:srgbClr val="F3A215"/>
                </a:solidFill>
                <a:latin typeface="Microsoft YaHei" pitchFamily="34" charset="0"/>
                <a:ea typeface="Microsoft YaHei" pitchFamily="34" charset="-122"/>
                <a:cs typeface="Microsoft YaHei" pitchFamily="34" charset="-120"/>
              </a:rPr>
              <a:t>01</a:t>
            </a:r>
            <a:endParaRPr lang="en-US" altLang="zh-CN" sz="1500" dirty="0"/>
          </a:p>
        </p:txBody>
      </p:sp>
      <p:sp>
        <p:nvSpPr>
          <p:cNvPr id="9" name="Text 5"/>
          <p:cNvSpPr/>
          <p:nvPr/>
        </p:nvSpPr>
        <p:spPr>
          <a:xfrm>
            <a:off x="876300" y="4038600"/>
            <a:ext cx="1009650" cy="876300"/>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这里是内容这里是内容这里是内容这里是内容</a:t>
            </a:r>
            <a:endParaRPr lang="en-US" altLang="zh-CN" sz="1050" dirty="0"/>
          </a:p>
        </p:txBody>
      </p:sp>
      <p:sp>
        <p:nvSpPr>
          <p:cNvPr id="10" name="Text 6"/>
          <p:cNvSpPr/>
          <p:nvPr/>
        </p:nvSpPr>
        <p:spPr>
          <a:xfrm>
            <a:off x="876300" y="4953000"/>
            <a:ext cx="1009650" cy="1085850"/>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这里是内容这里是内容这里是内容这里是内容</a:t>
            </a:r>
            <a:endParaRPr lang="en-US" altLang="zh-CN" sz="1050" dirty="0"/>
          </a:p>
        </p:txBody>
      </p:sp>
      <p:sp>
        <p:nvSpPr>
          <p:cNvPr id="11" name="Text 7"/>
          <p:cNvSpPr/>
          <p:nvPr/>
        </p:nvSpPr>
        <p:spPr>
          <a:xfrm>
            <a:off x="2052638" y="3495675"/>
            <a:ext cx="1019175" cy="304800"/>
          </a:xfrm>
          <a:prstGeom prst="rect">
            <a:avLst/>
          </a:prstGeom>
          <a:noFill/>
          <a:ln/>
        </p:spPr>
        <p:txBody>
          <a:bodyPr vert="horz" wrap="square" lIns="0" tIns="0" rIns="0" bIns="0" rtlCol="0" anchor="ctr"/>
          <a:lstStyle/>
          <a:p>
            <a:pPr algn="ctr">
              <a:lnSpc>
                <a:spcPts val="1500"/>
              </a:lnSpc>
            </a:pPr>
            <a:r>
              <a:rPr lang="zh-CN" altLang="en-US" sz="1500" b="1" dirty="0">
                <a:solidFill>
                  <a:srgbClr val="ED6C07"/>
                </a:solidFill>
                <a:latin typeface="Microsoft YaHei" pitchFamily="34" charset="0"/>
                <a:ea typeface="Microsoft YaHei" pitchFamily="34" charset="-122"/>
              </a:rPr>
              <a:t>第二层级名称</a:t>
            </a:r>
            <a:r>
              <a:rPr lang="en-US" altLang="zh-CN" sz="1500" b="1" dirty="0">
                <a:solidFill>
                  <a:srgbClr val="ED6C07"/>
                </a:solidFill>
                <a:latin typeface="Microsoft YaHei" pitchFamily="34" charset="0"/>
                <a:ea typeface="Microsoft YaHei" pitchFamily="34" charset="-122"/>
              </a:rPr>
              <a:t>02</a:t>
            </a:r>
          </a:p>
          <a:p>
            <a:pPr algn="ctr">
              <a:lnSpc>
                <a:spcPts val="1500"/>
              </a:lnSpc>
            </a:pPr>
            <a:endParaRPr lang="en-US" altLang="zh-CN" sz="1500" dirty="0"/>
          </a:p>
        </p:txBody>
      </p:sp>
      <p:sp>
        <p:nvSpPr>
          <p:cNvPr id="12" name="Text 8"/>
          <p:cNvSpPr/>
          <p:nvPr/>
        </p:nvSpPr>
        <p:spPr>
          <a:xfrm>
            <a:off x="2209800" y="4038600"/>
            <a:ext cx="1009650" cy="876300"/>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这里是内容这里是内容这里是内容这里是内容</a:t>
            </a:r>
            <a:endParaRPr lang="en-US" altLang="zh-CN" sz="1050" dirty="0"/>
          </a:p>
        </p:txBody>
      </p:sp>
      <p:sp>
        <p:nvSpPr>
          <p:cNvPr id="13" name="Text 9"/>
          <p:cNvSpPr/>
          <p:nvPr/>
        </p:nvSpPr>
        <p:spPr>
          <a:xfrm>
            <a:off x="2209800" y="4953000"/>
            <a:ext cx="1009650" cy="666750"/>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这里是内容这里是内容这里是内容这里是内容</a:t>
            </a:r>
            <a:endParaRPr lang="en-US" altLang="zh-CN" sz="1050" dirty="0"/>
          </a:p>
        </p:txBody>
      </p:sp>
      <p:sp>
        <p:nvSpPr>
          <p:cNvPr id="14" name="Text 10"/>
          <p:cNvSpPr/>
          <p:nvPr/>
        </p:nvSpPr>
        <p:spPr>
          <a:xfrm>
            <a:off x="3386138" y="3409950"/>
            <a:ext cx="1019175" cy="304800"/>
          </a:xfrm>
          <a:prstGeom prst="rect">
            <a:avLst/>
          </a:prstGeom>
          <a:noFill/>
          <a:ln/>
        </p:spPr>
        <p:txBody>
          <a:bodyPr vert="horz" wrap="square" lIns="0" tIns="0" rIns="0" bIns="0" rtlCol="0" anchor="ctr"/>
          <a:lstStyle/>
          <a:p>
            <a:pPr algn="ctr">
              <a:lnSpc>
                <a:spcPts val="1500"/>
              </a:lnSpc>
            </a:pPr>
            <a:r>
              <a:rPr lang="zh-CN" altLang="en-US" sz="1500" b="1" dirty="0">
                <a:solidFill>
                  <a:srgbClr val="F3A215"/>
                </a:solidFill>
                <a:latin typeface="Microsoft YaHei" pitchFamily="34" charset="0"/>
                <a:ea typeface="Microsoft YaHei" pitchFamily="34" charset="-122"/>
                <a:cs typeface="Microsoft YaHei" pitchFamily="34" charset="-120"/>
              </a:rPr>
              <a:t>第二层级名称</a:t>
            </a:r>
            <a:r>
              <a:rPr lang="en-US" altLang="zh-CN" sz="1500" b="1" dirty="0">
                <a:solidFill>
                  <a:srgbClr val="F3A215"/>
                </a:solidFill>
                <a:latin typeface="Microsoft YaHei" pitchFamily="34" charset="0"/>
                <a:ea typeface="Microsoft YaHei" pitchFamily="34" charset="-122"/>
                <a:cs typeface="Microsoft YaHei" pitchFamily="34" charset="-120"/>
              </a:rPr>
              <a:t>03</a:t>
            </a:r>
            <a:endParaRPr lang="en-US" altLang="zh-CN" sz="1500" dirty="0"/>
          </a:p>
        </p:txBody>
      </p:sp>
      <p:sp>
        <p:nvSpPr>
          <p:cNvPr id="15" name="Text 11"/>
          <p:cNvSpPr/>
          <p:nvPr/>
        </p:nvSpPr>
        <p:spPr>
          <a:xfrm>
            <a:off x="3543300" y="4038600"/>
            <a:ext cx="1009650" cy="876300"/>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这里是内容这里是内容这里是内容这里是内容</a:t>
            </a:r>
            <a:endParaRPr lang="en-US" altLang="zh-CN" sz="1050" dirty="0"/>
          </a:p>
        </p:txBody>
      </p:sp>
      <p:sp>
        <p:nvSpPr>
          <p:cNvPr id="16" name="Text 12"/>
          <p:cNvSpPr/>
          <p:nvPr/>
        </p:nvSpPr>
        <p:spPr>
          <a:xfrm>
            <a:off x="3543300" y="4953000"/>
            <a:ext cx="1009650" cy="666750"/>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这里是内容这里是内容这里是内容这里是内容</a:t>
            </a:r>
            <a:endParaRPr lang="en-US" altLang="zh-CN" sz="1050" dirty="0"/>
          </a:p>
        </p:txBody>
      </p:sp>
      <p:sp>
        <p:nvSpPr>
          <p:cNvPr id="17" name="Text 13"/>
          <p:cNvSpPr/>
          <p:nvPr/>
        </p:nvSpPr>
        <p:spPr>
          <a:xfrm>
            <a:off x="4710112" y="3495675"/>
            <a:ext cx="1019175" cy="304800"/>
          </a:xfrm>
          <a:prstGeom prst="rect">
            <a:avLst/>
          </a:prstGeom>
          <a:noFill/>
          <a:ln/>
        </p:spPr>
        <p:txBody>
          <a:bodyPr vert="horz" wrap="square" lIns="0" tIns="0" rIns="0" bIns="0" rtlCol="0" anchor="ctr"/>
          <a:lstStyle/>
          <a:p>
            <a:pPr algn="ctr">
              <a:lnSpc>
                <a:spcPts val="1500"/>
              </a:lnSpc>
            </a:pPr>
            <a:r>
              <a:rPr lang="zh-CN" altLang="en-US" sz="1500" b="1" dirty="0">
                <a:solidFill>
                  <a:srgbClr val="ED6C07"/>
                </a:solidFill>
                <a:latin typeface="Microsoft YaHei" pitchFamily="34" charset="0"/>
                <a:ea typeface="Microsoft YaHei" pitchFamily="34" charset="-122"/>
              </a:rPr>
              <a:t>第二层级名称</a:t>
            </a:r>
            <a:r>
              <a:rPr lang="en-US" altLang="zh-CN" sz="1500" b="1" dirty="0">
                <a:solidFill>
                  <a:srgbClr val="ED6C07"/>
                </a:solidFill>
                <a:latin typeface="Microsoft YaHei" pitchFamily="34" charset="0"/>
                <a:ea typeface="Microsoft YaHei" pitchFamily="34" charset="-122"/>
              </a:rPr>
              <a:t>04</a:t>
            </a:r>
          </a:p>
          <a:p>
            <a:pPr algn="ctr">
              <a:lnSpc>
                <a:spcPts val="1500"/>
              </a:lnSpc>
            </a:pPr>
            <a:endParaRPr lang="en-US" altLang="zh-CN" sz="1500" dirty="0"/>
          </a:p>
        </p:txBody>
      </p:sp>
      <p:sp>
        <p:nvSpPr>
          <p:cNvPr id="18" name="Text 14"/>
          <p:cNvSpPr/>
          <p:nvPr/>
        </p:nvSpPr>
        <p:spPr>
          <a:xfrm>
            <a:off x="4876800" y="4038600"/>
            <a:ext cx="1009650" cy="876300"/>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这里是内容这里是内容这里是内容这里是内容</a:t>
            </a:r>
            <a:endParaRPr lang="en-US" altLang="zh-CN" sz="1050" dirty="0"/>
          </a:p>
        </p:txBody>
      </p:sp>
      <p:sp>
        <p:nvSpPr>
          <p:cNvPr id="19" name="Text 15"/>
          <p:cNvSpPr/>
          <p:nvPr/>
        </p:nvSpPr>
        <p:spPr>
          <a:xfrm>
            <a:off x="4876800" y="4953000"/>
            <a:ext cx="1009650" cy="666750"/>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这里是内容这里是内容这里是内容这里是内容</a:t>
            </a:r>
            <a:endParaRPr lang="en-US" altLang="zh-CN" sz="1050" dirty="0"/>
          </a:p>
        </p:txBody>
      </p:sp>
      <p:sp>
        <p:nvSpPr>
          <p:cNvPr id="20" name="Text 16"/>
          <p:cNvSpPr/>
          <p:nvPr/>
        </p:nvSpPr>
        <p:spPr>
          <a:xfrm>
            <a:off x="6053138" y="3409950"/>
            <a:ext cx="1019175" cy="304800"/>
          </a:xfrm>
          <a:prstGeom prst="rect">
            <a:avLst/>
          </a:prstGeom>
          <a:noFill/>
          <a:ln/>
        </p:spPr>
        <p:txBody>
          <a:bodyPr vert="horz" wrap="square" lIns="0" tIns="0" rIns="0" bIns="0" rtlCol="0" anchor="ctr"/>
          <a:lstStyle/>
          <a:p>
            <a:pPr algn="ctr">
              <a:lnSpc>
                <a:spcPts val="1500"/>
              </a:lnSpc>
            </a:pPr>
            <a:r>
              <a:rPr lang="zh-CN" altLang="en-US" sz="1500" b="1" dirty="0">
                <a:solidFill>
                  <a:srgbClr val="F3A215"/>
                </a:solidFill>
                <a:latin typeface="Microsoft YaHei" pitchFamily="34" charset="0"/>
                <a:ea typeface="Microsoft YaHei" pitchFamily="34" charset="-122"/>
                <a:cs typeface="Microsoft YaHei" pitchFamily="34" charset="-120"/>
              </a:rPr>
              <a:t>第二层级名称</a:t>
            </a:r>
            <a:r>
              <a:rPr lang="en-US" altLang="zh-CN" sz="1500" b="1" dirty="0">
                <a:solidFill>
                  <a:srgbClr val="F3A215"/>
                </a:solidFill>
                <a:latin typeface="Microsoft YaHei" pitchFamily="34" charset="0"/>
                <a:ea typeface="Microsoft YaHei" pitchFamily="34" charset="-122"/>
                <a:cs typeface="Microsoft YaHei" pitchFamily="34" charset="-120"/>
              </a:rPr>
              <a:t>05</a:t>
            </a:r>
            <a:endParaRPr lang="en-US" altLang="zh-CN" sz="1500" dirty="0"/>
          </a:p>
        </p:txBody>
      </p:sp>
      <p:sp>
        <p:nvSpPr>
          <p:cNvPr id="21" name="Text 17"/>
          <p:cNvSpPr/>
          <p:nvPr/>
        </p:nvSpPr>
        <p:spPr>
          <a:xfrm>
            <a:off x="6210300" y="4038600"/>
            <a:ext cx="1009650" cy="666750"/>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这里是内容这里是内容这里是内容这里是内容</a:t>
            </a:r>
            <a:endParaRPr lang="en-US" altLang="zh-CN" sz="1050" dirty="0"/>
          </a:p>
        </p:txBody>
      </p:sp>
      <p:sp>
        <p:nvSpPr>
          <p:cNvPr id="22" name="Text 18"/>
          <p:cNvSpPr/>
          <p:nvPr/>
        </p:nvSpPr>
        <p:spPr>
          <a:xfrm>
            <a:off x="6210300" y="4743450"/>
            <a:ext cx="1009650" cy="666750"/>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这里是内容这里是内容这里是内容这里是内容</a:t>
            </a:r>
            <a:endParaRPr lang="en-US" altLang="zh-CN" sz="1050" dirty="0"/>
          </a:p>
        </p:txBody>
      </p:sp>
      <p:sp>
        <p:nvSpPr>
          <p:cNvPr id="23" name="Text 19"/>
          <p:cNvSpPr/>
          <p:nvPr/>
        </p:nvSpPr>
        <p:spPr>
          <a:xfrm>
            <a:off x="7386638" y="3495675"/>
            <a:ext cx="1019175" cy="304800"/>
          </a:xfrm>
          <a:prstGeom prst="rect">
            <a:avLst/>
          </a:prstGeom>
          <a:noFill/>
          <a:ln/>
        </p:spPr>
        <p:txBody>
          <a:bodyPr vert="horz" wrap="square" lIns="0" tIns="0" rIns="0" bIns="0" rtlCol="0" anchor="ctr"/>
          <a:lstStyle/>
          <a:p>
            <a:pPr algn="ctr">
              <a:lnSpc>
                <a:spcPts val="1500"/>
              </a:lnSpc>
            </a:pPr>
            <a:r>
              <a:rPr lang="zh-CN" altLang="en-US" sz="1500" b="1" dirty="0">
                <a:solidFill>
                  <a:srgbClr val="ED6C07"/>
                </a:solidFill>
                <a:latin typeface="Microsoft YaHei" pitchFamily="34" charset="0"/>
                <a:ea typeface="Microsoft YaHei" pitchFamily="34" charset="-122"/>
              </a:rPr>
              <a:t>第二层级名称</a:t>
            </a:r>
            <a:r>
              <a:rPr lang="en-US" altLang="zh-CN" sz="1500" b="1" dirty="0">
                <a:solidFill>
                  <a:srgbClr val="ED6C07"/>
                </a:solidFill>
                <a:latin typeface="Microsoft YaHei" pitchFamily="34" charset="0"/>
                <a:ea typeface="Microsoft YaHei" pitchFamily="34" charset="-122"/>
              </a:rPr>
              <a:t>06</a:t>
            </a:r>
          </a:p>
          <a:p>
            <a:pPr algn="ctr">
              <a:lnSpc>
                <a:spcPts val="1500"/>
              </a:lnSpc>
            </a:pPr>
            <a:endParaRPr lang="en-US" altLang="zh-CN" sz="1500" dirty="0"/>
          </a:p>
        </p:txBody>
      </p:sp>
      <p:sp>
        <p:nvSpPr>
          <p:cNvPr id="24" name="Text 20"/>
          <p:cNvSpPr/>
          <p:nvPr/>
        </p:nvSpPr>
        <p:spPr>
          <a:xfrm>
            <a:off x="7543800" y="4038600"/>
            <a:ext cx="1009650" cy="666750"/>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这里是内容这里是内容这里是内容这里是内容</a:t>
            </a:r>
            <a:endParaRPr lang="en-US" altLang="zh-CN" sz="1050" dirty="0"/>
          </a:p>
        </p:txBody>
      </p:sp>
      <p:sp>
        <p:nvSpPr>
          <p:cNvPr id="25" name="Text 21"/>
          <p:cNvSpPr/>
          <p:nvPr/>
        </p:nvSpPr>
        <p:spPr>
          <a:xfrm>
            <a:off x="7543800" y="4743450"/>
            <a:ext cx="1009650" cy="666750"/>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这里是内容这里是内容这里是内容这里是内容</a:t>
            </a:r>
            <a:endParaRPr lang="en-US" altLang="zh-CN"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9144000" cy="5143500"/>
          </a:xfrm>
          <a:prstGeom prst="rect">
            <a:avLst/>
          </a:prstGeom>
        </p:spPr>
      </p:pic>
      <p:sp>
        <p:nvSpPr>
          <p:cNvPr id="3" name="Text 0"/>
          <p:cNvSpPr/>
          <p:nvPr/>
        </p:nvSpPr>
        <p:spPr>
          <a:xfrm>
            <a:off x="571500" y="3409950"/>
            <a:ext cx="8001000" cy="666750"/>
          </a:xfrm>
          <a:prstGeom prst="rect">
            <a:avLst/>
          </a:prstGeom>
          <a:noFill/>
          <a:ln/>
        </p:spPr>
        <p:txBody>
          <a:bodyPr vert="horz" wrap="square" lIns="0" tIns="0" rIns="0" bIns="0" rtlCol="0" anchor="ctr"/>
          <a:lstStyle/>
          <a:p>
            <a:pPr>
              <a:lnSpc>
                <a:spcPts val="5250"/>
              </a:lnSpc>
            </a:pPr>
            <a:r>
              <a:rPr lang="zh-CN" altLang="en-US" sz="3750" b="1" dirty="0">
                <a:solidFill>
                  <a:srgbClr val="FFFFFF"/>
                </a:solidFill>
                <a:latin typeface="Microsoft YaHei" pitchFamily="34" charset="0"/>
                <a:ea typeface="Microsoft YaHei" pitchFamily="34" charset="-122"/>
                <a:cs typeface="Microsoft YaHei" pitchFamily="34" charset="-120"/>
              </a:rPr>
              <a:t>目录</a:t>
            </a:r>
            <a:r>
              <a:rPr lang="en-US" altLang="zh-CN" sz="3750" b="1" dirty="0">
                <a:solidFill>
                  <a:srgbClr val="FFFFFF"/>
                </a:solidFill>
                <a:latin typeface="Microsoft YaHei" pitchFamily="34" charset="0"/>
                <a:ea typeface="Microsoft YaHei" pitchFamily="34" charset="-122"/>
                <a:cs typeface="Microsoft YaHei" pitchFamily="34" charset="-120"/>
              </a:rPr>
              <a:t>04</a:t>
            </a:r>
            <a:r>
              <a:rPr lang="zh-CN" altLang="en-US" sz="3750" b="1" dirty="0">
                <a:solidFill>
                  <a:srgbClr val="FFFFFF"/>
                </a:solidFill>
                <a:latin typeface="Microsoft YaHei" pitchFamily="34" charset="0"/>
                <a:ea typeface="Microsoft YaHei" pitchFamily="34" charset="-122"/>
                <a:cs typeface="Microsoft YaHei" pitchFamily="34" charset="-120"/>
              </a:rPr>
              <a:t>名称</a:t>
            </a:r>
            <a:endParaRPr lang="en-US" altLang="zh-CN" sz="3750" dirty="0"/>
          </a:p>
        </p:txBody>
      </p:sp>
      <p:sp>
        <p:nvSpPr>
          <p:cNvPr id="4" name="Text 1"/>
          <p:cNvSpPr/>
          <p:nvPr/>
        </p:nvSpPr>
        <p:spPr>
          <a:xfrm>
            <a:off x="571500" y="4171950"/>
            <a:ext cx="8001000" cy="400050"/>
          </a:xfrm>
          <a:prstGeom prst="rect">
            <a:avLst/>
          </a:prstGeom>
          <a:noFill/>
          <a:ln/>
        </p:spPr>
        <p:txBody>
          <a:bodyPr vert="horz" wrap="square" lIns="0" tIns="0" rIns="0" bIns="0" rtlCol="0" anchor="ctr"/>
          <a:lstStyle/>
          <a:p>
            <a:pPr marL="0" indent="0" algn="l">
              <a:lnSpc>
                <a:spcPts val="3150"/>
              </a:lnSpc>
              <a:buNone/>
            </a:pPr>
            <a:endParaRPr lang="en-US" sz="2250" dirty="0"/>
          </a:p>
        </p:txBody>
      </p:sp>
      <p:sp>
        <p:nvSpPr>
          <p:cNvPr id="5" name="Text 2"/>
          <p:cNvSpPr/>
          <p:nvPr/>
        </p:nvSpPr>
        <p:spPr>
          <a:xfrm>
            <a:off x="6667500" y="381000"/>
            <a:ext cx="1905000" cy="1905000"/>
          </a:xfrm>
          <a:prstGeom prst="rect">
            <a:avLst/>
          </a:prstGeom>
          <a:noFill/>
          <a:ln/>
        </p:spPr>
        <p:txBody>
          <a:bodyPr vert="horz" wrap="square" lIns="0" tIns="0" rIns="0" bIns="0" rtlCol="0" anchor="ctr"/>
          <a:lstStyle/>
          <a:p>
            <a:pPr marL="0" indent="0" algn="ctr">
              <a:lnSpc>
                <a:spcPts val="15000"/>
              </a:lnSpc>
              <a:buNone/>
            </a:pPr>
            <a:r>
              <a:rPr lang="en-US" sz="9750" b="1" dirty="0">
                <a:solidFill>
                  <a:srgbClr val="FFFFFF"/>
                </a:solidFill>
                <a:latin typeface="Microsoft YaHei" pitchFamily="34" charset="0"/>
                <a:ea typeface="Microsoft YaHei" pitchFamily="34" charset="-122"/>
                <a:cs typeface="Microsoft YaHei" pitchFamily="34" charset="-120"/>
              </a:rPr>
              <a:t>04</a:t>
            </a:r>
            <a:endParaRPr lang="en-US" sz="9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zh-CN" altLang="en-US"/>
          </a:p>
        </p:txBody>
      </p:sp>
      <p:sp>
        <p:nvSpPr>
          <p:cNvPr id="3" name="Text 1"/>
          <p:cNvSpPr/>
          <p:nvPr/>
        </p:nvSpPr>
        <p:spPr>
          <a:xfrm>
            <a:off x="5905500" y="571500"/>
            <a:ext cx="2667000" cy="533400"/>
          </a:xfrm>
          <a:prstGeom prst="rect">
            <a:avLst/>
          </a:prstGeom>
          <a:noFill/>
          <a:ln/>
        </p:spPr>
        <p:txBody>
          <a:bodyPr vert="horz" wrap="square" lIns="0" tIns="0" rIns="0" bIns="0" rtlCol="0" anchor="ctr"/>
          <a:lstStyle/>
          <a:p>
            <a:pPr marL="0" indent="0" algn="l">
              <a:lnSpc>
                <a:spcPts val="4200"/>
              </a:lnSpc>
              <a:buNone/>
            </a:pPr>
            <a:r>
              <a:rPr lang="zh-CN" altLang="en-US" sz="3000" b="1" dirty="0">
                <a:solidFill>
                  <a:srgbClr val="000000"/>
                </a:solidFill>
                <a:latin typeface="Microsoft YaHei" pitchFamily="34" charset="0"/>
                <a:ea typeface="Microsoft YaHei" pitchFamily="34" charset="-122"/>
                <a:cs typeface="Microsoft YaHei" pitchFamily="34" charset="-120"/>
              </a:rPr>
              <a:t>田字格主标题名称</a:t>
            </a:r>
            <a:endParaRPr lang="en-US" sz="3000" dirty="0"/>
          </a:p>
        </p:txBody>
      </p:sp>
      <p:sp>
        <p:nvSpPr>
          <p:cNvPr id="4" name="Text 2"/>
          <p:cNvSpPr/>
          <p:nvPr/>
        </p:nvSpPr>
        <p:spPr>
          <a:xfrm>
            <a:off x="5905500" y="1162050"/>
            <a:ext cx="2667000" cy="266700"/>
          </a:xfrm>
          <a:prstGeom prst="rect">
            <a:avLst/>
          </a:prstGeom>
          <a:noFill/>
          <a:ln/>
        </p:spPr>
        <p:txBody>
          <a:bodyPr vert="horz" wrap="square" lIns="0" tIns="0" rIns="0" bIns="0" rtlCol="0" anchor="ctr"/>
          <a:lstStyle/>
          <a:p>
            <a:pPr marL="0" indent="0" algn="l">
              <a:lnSpc>
                <a:spcPts val="2100"/>
              </a:lnSpc>
              <a:buNone/>
            </a:pPr>
            <a:endParaRPr lang="en-US" sz="1500" dirty="0"/>
          </a:p>
        </p:txBody>
      </p:sp>
      <p:sp>
        <p:nvSpPr>
          <p:cNvPr id="5" name="Shape 3"/>
          <p:cNvSpPr/>
          <p:nvPr/>
        </p:nvSpPr>
        <p:spPr>
          <a:xfrm>
            <a:off x="571500" y="571500"/>
            <a:ext cx="2381250" cy="1047750"/>
          </a:xfrm>
          <a:prstGeom prst="roundRect">
            <a:avLst>
              <a:gd name="adj" fmla="val 10910"/>
            </a:avLst>
          </a:prstGeom>
          <a:solidFill>
            <a:srgbClr val="F2A228">
              <a:alpha val="20000"/>
            </a:srgbClr>
          </a:solidFill>
          <a:ln/>
        </p:spPr>
        <p:txBody>
          <a:bodyPr/>
          <a:lstStyle/>
          <a:p>
            <a:endParaRPr lang="zh-CN" altLang="en-US"/>
          </a:p>
        </p:txBody>
      </p:sp>
      <p:sp>
        <p:nvSpPr>
          <p:cNvPr id="6" name="Text 4"/>
          <p:cNvSpPr/>
          <p:nvPr/>
        </p:nvSpPr>
        <p:spPr>
          <a:xfrm>
            <a:off x="762000" y="762000"/>
            <a:ext cx="2000250" cy="209550"/>
          </a:xfrm>
          <a:prstGeom prst="rect">
            <a:avLst/>
          </a:prstGeom>
          <a:noFill/>
          <a:ln/>
        </p:spPr>
        <p:txBody>
          <a:bodyPr vert="horz" wrap="square" lIns="0" tIns="0" rIns="0" bIns="0" rtlCol="0" anchor="ctr"/>
          <a:lstStyle/>
          <a:p>
            <a:pPr marL="0" indent="0" algn="l">
              <a:lnSpc>
                <a:spcPts val="1650"/>
              </a:lnSpc>
              <a:buNone/>
            </a:pPr>
            <a:r>
              <a:rPr lang="zh-CN" altLang="en-US" sz="1125" b="1" dirty="0">
                <a:solidFill>
                  <a:srgbClr val="000000"/>
                </a:solidFill>
                <a:latin typeface="Microsoft YaHei" pitchFamily="34" charset="0"/>
                <a:ea typeface="Microsoft YaHei" pitchFamily="34" charset="-122"/>
                <a:cs typeface="Microsoft YaHei" pitchFamily="34" charset="-120"/>
              </a:rPr>
              <a:t>田字格标题</a:t>
            </a:r>
            <a:r>
              <a:rPr lang="en-US" altLang="zh-CN" sz="1125" b="1" dirty="0">
                <a:solidFill>
                  <a:srgbClr val="000000"/>
                </a:solidFill>
                <a:latin typeface="Microsoft YaHei" pitchFamily="34" charset="0"/>
                <a:ea typeface="Microsoft YaHei" pitchFamily="34" charset="-122"/>
                <a:cs typeface="Microsoft YaHei" pitchFamily="34" charset="-120"/>
              </a:rPr>
              <a:t>01</a:t>
            </a:r>
            <a:endParaRPr lang="en-US" sz="1125" dirty="0"/>
          </a:p>
        </p:txBody>
      </p:sp>
      <p:sp>
        <p:nvSpPr>
          <p:cNvPr id="7" name="Text 5"/>
          <p:cNvSpPr/>
          <p:nvPr/>
        </p:nvSpPr>
        <p:spPr>
          <a:xfrm>
            <a:off x="762000" y="1047750"/>
            <a:ext cx="2000250" cy="381000"/>
          </a:xfrm>
          <a:prstGeom prst="rect">
            <a:avLst/>
          </a:prstGeom>
          <a:noFill/>
          <a:ln/>
        </p:spPr>
        <p:txBody>
          <a:bodyPr vert="horz" wrap="square" lIns="0" tIns="0" rIns="0" bIns="0" rtlCol="0" anchor="ctr"/>
          <a:lstStyle/>
          <a:p>
            <a:pPr>
              <a:lnSpc>
                <a:spcPts val="1500"/>
              </a:lnSpc>
            </a:pPr>
            <a:r>
              <a:rPr lang="zh-CN" altLang="en-US" sz="900" dirty="0">
                <a:solidFill>
                  <a:srgbClr val="000000"/>
                </a:solidFill>
                <a:latin typeface="Microsoft YaHei" pitchFamily="34" charset="0"/>
                <a:ea typeface="Microsoft YaHei" pitchFamily="34" charset="-122"/>
                <a:cs typeface="Microsoft YaHei" pitchFamily="34" charset="-120"/>
              </a:rPr>
              <a:t>这里是内容这里是内容这里是内容这里是内容这里是内容这里是内容</a:t>
            </a:r>
            <a:endParaRPr lang="en-US" sz="900" dirty="0"/>
          </a:p>
        </p:txBody>
      </p:sp>
      <p:sp>
        <p:nvSpPr>
          <p:cNvPr id="8" name="Shape 6"/>
          <p:cNvSpPr/>
          <p:nvPr/>
        </p:nvSpPr>
        <p:spPr>
          <a:xfrm>
            <a:off x="3143250" y="571500"/>
            <a:ext cx="2381250" cy="1047750"/>
          </a:xfrm>
          <a:prstGeom prst="roundRect">
            <a:avLst>
              <a:gd name="adj" fmla="val 10910"/>
            </a:avLst>
          </a:prstGeom>
          <a:solidFill>
            <a:srgbClr val="F2A228">
              <a:alpha val="20000"/>
            </a:srgbClr>
          </a:solidFill>
          <a:ln/>
        </p:spPr>
        <p:txBody>
          <a:bodyPr/>
          <a:lstStyle/>
          <a:p>
            <a:endParaRPr lang="zh-CN" altLang="en-US"/>
          </a:p>
        </p:txBody>
      </p:sp>
      <p:sp>
        <p:nvSpPr>
          <p:cNvPr id="9" name="Text 7"/>
          <p:cNvSpPr/>
          <p:nvPr/>
        </p:nvSpPr>
        <p:spPr>
          <a:xfrm>
            <a:off x="3333750" y="762000"/>
            <a:ext cx="2000250" cy="209550"/>
          </a:xfrm>
          <a:prstGeom prst="rect">
            <a:avLst/>
          </a:prstGeom>
          <a:noFill/>
          <a:ln/>
        </p:spPr>
        <p:txBody>
          <a:bodyPr vert="horz" wrap="square" lIns="0" tIns="0" rIns="0" bIns="0" rtlCol="0" anchor="ctr"/>
          <a:lstStyle/>
          <a:p>
            <a:pPr>
              <a:lnSpc>
                <a:spcPts val="1650"/>
              </a:lnSpc>
            </a:pPr>
            <a:r>
              <a:rPr lang="zh-CN" altLang="en-US" sz="1125" b="1" dirty="0">
                <a:solidFill>
                  <a:srgbClr val="000000"/>
                </a:solidFill>
                <a:latin typeface="Microsoft YaHei" pitchFamily="34" charset="0"/>
                <a:ea typeface="Microsoft YaHei" pitchFamily="34" charset="-122"/>
                <a:cs typeface="Microsoft YaHei" pitchFamily="34" charset="-120"/>
              </a:rPr>
              <a:t>田字格标题</a:t>
            </a:r>
            <a:r>
              <a:rPr lang="en-US" altLang="zh-CN" sz="1125" b="1" dirty="0">
                <a:solidFill>
                  <a:srgbClr val="000000"/>
                </a:solidFill>
                <a:latin typeface="Microsoft YaHei" pitchFamily="34" charset="0"/>
                <a:ea typeface="Microsoft YaHei" pitchFamily="34" charset="-122"/>
                <a:cs typeface="Microsoft YaHei" pitchFamily="34" charset="-120"/>
              </a:rPr>
              <a:t>02</a:t>
            </a:r>
            <a:endParaRPr lang="en-US" altLang="zh-CN" sz="1125" dirty="0"/>
          </a:p>
        </p:txBody>
      </p:sp>
      <p:sp>
        <p:nvSpPr>
          <p:cNvPr id="10" name="Text 8"/>
          <p:cNvSpPr/>
          <p:nvPr/>
        </p:nvSpPr>
        <p:spPr>
          <a:xfrm>
            <a:off x="3333750" y="1047750"/>
            <a:ext cx="2000250" cy="381000"/>
          </a:xfrm>
          <a:prstGeom prst="rect">
            <a:avLst/>
          </a:prstGeom>
          <a:noFill/>
          <a:ln/>
        </p:spPr>
        <p:txBody>
          <a:bodyPr vert="horz" wrap="square" lIns="0" tIns="0" rIns="0" bIns="0" rtlCol="0" anchor="ctr"/>
          <a:lstStyle/>
          <a:p>
            <a:pPr>
              <a:lnSpc>
                <a:spcPts val="1500"/>
              </a:lnSpc>
            </a:pPr>
            <a:r>
              <a:rPr lang="zh-CN" altLang="en-US" sz="900" dirty="0">
                <a:solidFill>
                  <a:srgbClr val="000000"/>
                </a:solidFill>
                <a:latin typeface="Microsoft YaHei" pitchFamily="34" charset="0"/>
                <a:ea typeface="Microsoft YaHei" pitchFamily="34" charset="-122"/>
                <a:cs typeface="Microsoft YaHei" pitchFamily="34" charset="-120"/>
              </a:rPr>
              <a:t>这里是内容这里是内容这里是内容这里是内容这里是内容这里是内容</a:t>
            </a:r>
            <a:endParaRPr lang="en-US" sz="900" dirty="0"/>
          </a:p>
        </p:txBody>
      </p:sp>
      <p:sp>
        <p:nvSpPr>
          <p:cNvPr id="11" name="Shape 9"/>
          <p:cNvSpPr/>
          <p:nvPr/>
        </p:nvSpPr>
        <p:spPr>
          <a:xfrm>
            <a:off x="571500" y="1809750"/>
            <a:ext cx="2381250" cy="1047750"/>
          </a:xfrm>
          <a:prstGeom prst="roundRect">
            <a:avLst>
              <a:gd name="adj" fmla="val 10910"/>
            </a:avLst>
          </a:prstGeom>
          <a:solidFill>
            <a:srgbClr val="F2A228">
              <a:alpha val="20000"/>
            </a:srgbClr>
          </a:solidFill>
          <a:ln/>
        </p:spPr>
        <p:txBody>
          <a:bodyPr/>
          <a:lstStyle/>
          <a:p>
            <a:endParaRPr lang="zh-CN" altLang="en-US"/>
          </a:p>
        </p:txBody>
      </p:sp>
      <p:sp>
        <p:nvSpPr>
          <p:cNvPr id="12" name="Text 10"/>
          <p:cNvSpPr/>
          <p:nvPr/>
        </p:nvSpPr>
        <p:spPr>
          <a:xfrm>
            <a:off x="762000" y="2000250"/>
            <a:ext cx="2000250" cy="209550"/>
          </a:xfrm>
          <a:prstGeom prst="rect">
            <a:avLst/>
          </a:prstGeom>
          <a:noFill/>
          <a:ln/>
        </p:spPr>
        <p:txBody>
          <a:bodyPr vert="horz" wrap="square" lIns="0" tIns="0" rIns="0" bIns="0" rtlCol="0" anchor="ctr"/>
          <a:lstStyle/>
          <a:p>
            <a:pPr>
              <a:lnSpc>
                <a:spcPts val="1650"/>
              </a:lnSpc>
            </a:pPr>
            <a:r>
              <a:rPr lang="zh-CN" altLang="en-US" sz="1125" b="1" dirty="0">
                <a:solidFill>
                  <a:srgbClr val="000000"/>
                </a:solidFill>
                <a:latin typeface="Microsoft YaHei" pitchFamily="34" charset="0"/>
                <a:ea typeface="Microsoft YaHei" pitchFamily="34" charset="-122"/>
                <a:cs typeface="Microsoft YaHei" pitchFamily="34" charset="-120"/>
              </a:rPr>
              <a:t>田字格标题</a:t>
            </a:r>
            <a:r>
              <a:rPr lang="en-US" altLang="zh-CN" sz="1125" b="1" dirty="0">
                <a:solidFill>
                  <a:srgbClr val="000000"/>
                </a:solidFill>
                <a:latin typeface="Microsoft YaHei" pitchFamily="34" charset="0"/>
                <a:ea typeface="Microsoft YaHei" pitchFamily="34" charset="-122"/>
                <a:cs typeface="Microsoft YaHei" pitchFamily="34" charset="-120"/>
              </a:rPr>
              <a:t>03</a:t>
            </a:r>
            <a:endParaRPr lang="en-US" altLang="zh-CN" sz="1125" dirty="0"/>
          </a:p>
        </p:txBody>
      </p:sp>
      <p:sp>
        <p:nvSpPr>
          <p:cNvPr id="13" name="Text 11"/>
          <p:cNvSpPr/>
          <p:nvPr/>
        </p:nvSpPr>
        <p:spPr>
          <a:xfrm>
            <a:off x="762000" y="2286000"/>
            <a:ext cx="2000250" cy="381000"/>
          </a:xfrm>
          <a:prstGeom prst="rect">
            <a:avLst/>
          </a:prstGeom>
          <a:noFill/>
          <a:ln/>
        </p:spPr>
        <p:txBody>
          <a:bodyPr vert="horz" wrap="square" lIns="0" tIns="0" rIns="0" bIns="0" rtlCol="0" anchor="ctr"/>
          <a:lstStyle/>
          <a:p>
            <a:pPr>
              <a:lnSpc>
                <a:spcPts val="1500"/>
              </a:lnSpc>
            </a:pPr>
            <a:r>
              <a:rPr lang="zh-CN" altLang="en-US" sz="900" dirty="0">
                <a:solidFill>
                  <a:srgbClr val="000000"/>
                </a:solidFill>
                <a:latin typeface="Microsoft YaHei" pitchFamily="34" charset="0"/>
                <a:ea typeface="Microsoft YaHei" pitchFamily="34" charset="-122"/>
                <a:cs typeface="Microsoft YaHei" pitchFamily="34" charset="-120"/>
              </a:rPr>
              <a:t>这里是内容这里是内容这里是内容这里是内容这里是内容这里是内容</a:t>
            </a:r>
            <a:endParaRPr lang="en-US" sz="900" dirty="0"/>
          </a:p>
        </p:txBody>
      </p:sp>
      <p:sp>
        <p:nvSpPr>
          <p:cNvPr id="14" name="Shape 12"/>
          <p:cNvSpPr/>
          <p:nvPr/>
        </p:nvSpPr>
        <p:spPr>
          <a:xfrm>
            <a:off x="3143250" y="1809750"/>
            <a:ext cx="2381250" cy="1047750"/>
          </a:xfrm>
          <a:prstGeom prst="roundRect">
            <a:avLst>
              <a:gd name="adj" fmla="val 10910"/>
            </a:avLst>
          </a:prstGeom>
          <a:solidFill>
            <a:srgbClr val="F2A228">
              <a:alpha val="20000"/>
            </a:srgbClr>
          </a:solidFill>
          <a:ln/>
        </p:spPr>
        <p:txBody>
          <a:bodyPr/>
          <a:lstStyle/>
          <a:p>
            <a:endParaRPr lang="zh-CN" altLang="en-US"/>
          </a:p>
        </p:txBody>
      </p:sp>
      <p:sp>
        <p:nvSpPr>
          <p:cNvPr id="15" name="Text 13"/>
          <p:cNvSpPr/>
          <p:nvPr/>
        </p:nvSpPr>
        <p:spPr>
          <a:xfrm>
            <a:off x="3333750" y="2000250"/>
            <a:ext cx="2000250" cy="209550"/>
          </a:xfrm>
          <a:prstGeom prst="rect">
            <a:avLst/>
          </a:prstGeom>
          <a:noFill/>
          <a:ln/>
        </p:spPr>
        <p:txBody>
          <a:bodyPr vert="horz" wrap="square" lIns="0" tIns="0" rIns="0" bIns="0" rtlCol="0" anchor="ctr"/>
          <a:lstStyle/>
          <a:p>
            <a:pPr>
              <a:lnSpc>
                <a:spcPts val="1650"/>
              </a:lnSpc>
            </a:pPr>
            <a:r>
              <a:rPr lang="zh-CN" altLang="en-US" sz="1125" b="1" dirty="0">
                <a:solidFill>
                  <a:srgbClr val="000000"/>
                </a:solidFill>
                <a:latin typeface="Microsoft YaHei" pitchFamily="34" charset="0"/>
                <a:ea typeface="Microsoft YaHei" pitchFamily="34" charset="-122"/>
                <a:cs typeface="Microsoft YaHei" pitchFamily="34" charset="-120"/>
              </a:rPr>
              <a:t>田字格标题</a:t>
            </a:r>
            <a:r>
              <a:rPr lang="en-US" altLang="zh-CN" sz="1125" b="1" dirty="0">
                <a:solidFill>
                  <a:srgbClr val="000000"/>
                </a:solidFill>
                <a:latin typeface="Microsoft YaHei" pitchFamily="34" charset="0"/>
                <a:ea typeface="Microsoft YaHei" pitchFamily="34" charset="-122"/>
                <a:cs typeface="Microsoft YaHei" pitchFamily="34" charset="-120"/>
              </a:rPr>
              <a:t>04</a:t>
            </a:r>
            <a:endParaRPr lang="en-US" altLang="zh-CN" sz="1125" dirty="0"/>
          </a:p>
        </p:txBody>
      </p:sp>
      <p:sp>
        <p:nvSpPr>
          <p:cNvPr id="16" name="Text 14"/>
          <p:cNvSpPr/>
          <p:nvPr/>
        </p:nvSpPr>
        <p:spPr>
          <a:xfrm>
            <a:off x="3333750" y="2286000"/>
            <a:ext cx="2000250" cy="381000"/>
          </a:xfrm>
          <a:prstGeom prst="rect">
            <a:avLst/>
          </a:prstGeom>
          <a:noFill/>
          <a:ln/>
        </p:spPr>
        <p:txBody>
          <a:bodyPr vert="horz" wrap="square" lIns="0" tIns="0" rIns="0" bIns="0" rtlCol="0" anchor="ctr"/>
          <a:lstStyle/>
          <a:p>
            <a:pPr>
              <a:lnSpc>
                <a:spcPts val="1500"/>
              </a:lnSpc>
            </a:pPr>
            <a:r>
              <a:rPr lang="zh-CN" altLang="en-US" sz="900" dirty="0">
                <a:solidFill>
                  <a:srgbClr val="000000"/>
                </a:solidFill>
                <a:latin typeface="Microsoft YaHei" pitchFamily="34" charset="0"/>
                <a:ea typeface="Microsoft YaHei" pitchFamily="34" charset="-122"/>
                <a:cs typeface="Microsoft YaHei" pitchFamily="34" charset="-120"/>
              </a:rPr>
              <a:t>这里是内容这里是内容这里是内容这里是内容这里是内容这里是内容</a:t>
            </a:r>
            <a:endParaRPr lang="en-US" sz="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zh-CN" altLang="en-US"/>
          </a:p>
        </p:txBody>
      </p:sp>
      <p:sp>
        <p:nvSpPr>
          <p:cNvPr id="3" name="Shape 1"/>
          <p:cNvSpPr/>
          <p:nvPr/>
        </p:nvSpPr>
        <p:spPr>
          <a:xfrm>
            <a:off x="366713" y="357188"/>
            <a:ext cx="4429125" cy="4429125"/>
          </a:xfrm>
          <a:prstGeom prst="roundRect">
            <a:avLst>
              <a:gd name="adj" fmla="val 50000"/>
            </a:avLst>
          </a:prstGeom>
          <a:solidFill>
            <a:srgbClr val="FD6234"/>
          </a:solidFill>
          <a:ln/>
        </p:spPr>
        <p:txBody>
          <a:bodyPr/>
          <a:lstStyle/>
          <a:p>
            <a:endParaRPr lang="zh-CN" altLang="en-US"/>
          </a:p>
        </p:txBody>
      </p:sp>
      <p:pic>
        <p:nvPicPr>
          <p:cNvPr id="4" name="Image 0" descr="preencoded.png"/>
          <p:cNvPicPr>
            <a:picLocks noChangeAspect="1"/>
          </p:cNvPicPr>
          <p:nvPr/>
        </p:nvPicPr>
        <p:blipFill>
          <a:blip r:embed="rId3"/>
          <a:srcRect/>
          <a:stretch/>
        </p:blipFill>
        <p:spPr>
          <a:xfrm>
            <a:off x="4319588" y="357188"/>
            <a:ext cx="4429125" cy="4429125"/>
          </a:xfrm>
          <a:prstGeom prst="roundRect">
            <a:avLst>
              <a:gd name="adj" fmla="val 50000"/>
            </a:avLst>
          </a:prstGeom>
        </p:spPr>
      </p:pic>
      <p:sp>
        <p:nvSpPr>
          <p:cNvPr id="5" name="Text 2"/>
          <p:cNvSpPr/>
          <p:nvPr/>
        </p:nvSpPr>
        <p:spPr>
          <a:xfrm>
            <a:off x="1295400" y="1614488"/>
            <a:ext cx="2571750" cy="1066800"/>
          </a:xfrm>
          <a:prstGeom prst="rect">
            <a:avLst/>
          </a:prstGeom>
          <a:noFill/>
          <a:ln/>
        </p:spPr>
        <p:txBody>
          <a:bodyPr vert="horz" wrap="square" lIns="0" tIns="0" rIns="0" bIns="0" rtlCol="0" anchor="ctr"/>
          <a:lstStyle/>
          <a:p>
            <a:pPr marL="0" indent="0" algn="l">
              <a:lnSpc>
                <a:spcPts val="4200"/>
              </a:lnSpc>
              <a:buNone/>
            </a:pPr>
            <a:r>
              <a:rPr lang="zh-CN" altLang="en-US" sz="3000" b="1" dirty="0">
                <a:solidFill>
                  <a:srgbClr val="FFFFFF"/>
                </a:solidFill>
                <a:latin typeface="Microsoft YaHei" pitchFamily="34" charset="0"/>
                <a:ea typeface="Microsoft YaHei" pitchFamily="34" charset="-122"/>
                <a:cs typeface="Microsoft YaHei" pitchFamily="34" charset="-120"/>
              </a:rPr>
              <a:t>主标题内容</a:t>
            </a:r>
            <a:endParaRPr lang="en-US" sz="3000" dirty="0"/>
          </a:p>
        </p:txBody>
      </p:sp>
      <p:sp>
        <p:nvSpPr>
          <p:cNvPr id="6" name="Text 3"/>
          <p:cNvSpPr/>
          <p:nvPr/>
        </p:nvSpPr>
        <p:spPr>
          <a:xfrm>
            <a:off x="1295400" y="2738438"/>
            <a:ext cx="2571750" cy="266700"/>
          </a:xfrm>
          <a:prstGeom prst="rect">
            <a:avLst/>
          </a:prstGeom>
          <a:noFill/>
          <a:ln/>
        </p:spPr>
        <p:txBody>
          <a:bodyPr vert="horz" wrap="square" lIns="0" tIns="0" rIns="0" bIns="0" rtlCol="0" anchor="ctr"/>
          <a:lstStyle/>
          <a:p>
            <a:pPr marL="0" indent="0" algn="l">
              <a:lnSpc>
                <a:spcPts val="2100"/>
              </a:lnSpc>
              <a:buNone/>
            </a:pPr>
            <a:endParaRPr lang="en-US" sz="1500" dirty="0"/>
          </a:p>
        </p:txBody>
      </p:sp>
      <p:sp>
        <p:nvSpPr>
          <p:cNvPr id="7" name="Text 4"/>
          <p:cNvSpPr/>
          <p:nvPr/>
        </p:nvSpPr>
        <p:spPr>
          <a:xfrm>
            <a:off x="1295400" y="3386138"/>
            <a:ext cx="2571750" cy="381000"/>
          </a:xfrm>
          <a:prstGeom prst="rect">
            <a:avLst/>
          </a:prstGeom>
          <a:noFill/>
          <a:ln/>
        </p:spPr>
        <p:txBody>
          <a:bodyPr vert="horz" wrap="square" lIns="0" tIns="0" rIns="0" bIns="0" rtlCol="0" anchor="ctr"/>
          <a:lstStyle/>
          <a:p>
            <a:pPr>
              <a:lnSpc>
                <a:spcPts val="1500"/>
              </a:lnSpc>
            </a:pPr>
            <a:r>
              <a:rPr lang="zh-CN" altLang="en-US" sz="900" dirty="0">
                <a:solidFill>
                  <a:srgbClr val="FFFFFF"/>
                </a:solidFill>
                <a:latin typeface="Microsoft YaHei" pitchFamily="34" charset="0"/>
                <a:ea typeface="Microsoft YaHei" pitchFamily="34" charset="-122"/>
                <a:cs typeface="Microsoft YaHei" pitchFamily="34" charset="-120"/>
              </a:rPr>
              <a:t>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a:t>
            </a:r>
            <a:endParaRPr lang="en-US" altLang="zh-CN" sz="900" dirty="0"/>
          </a:p>
          <a:p>
            <a:pPr>
              <a:lnSpc>
                <a:spcPts val="1500"/>
              </a:lnSpc>
            </a:pPr>
            <a:endParaRPr lang="en-US" altLang="zh-CN" sz="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zh-CN" altLang="en-US"/>
          </a:p>
        </p:txBody>
      </p:sp>
      <p:sp>
        <p:nvSpPr>
          <p:cNvPr id="3" name="Shape 1"/>
          <p:cNvSpPr/>
          <p:nvPr/>
        </p:nvSpPr>
        <p:spPr>
          <a:xfrm>
            <a:off x="5324475" y="1438275"/>
            <a:ext cx="3819525" cy="3705225"/>
          </a:xfrm>
          <a:prstGeom prst="rect">
            <a:avLst/>
          </a:prstGeom>
          <a:solidFill>
            <a:srgbClr val="1529FA"/>
          </a:solidFill>
          <a:ln/>
        </p:spPr>
        <p:txBody>
          <a:bodyPr/>
          <a:lstStyle/>
          <a:p>
            <a:endParaRPr lang="zh-CN" altLang="en-US"/>
          </a:p>
        </p:txBody>
      </p:sp>
      <p:pic>
        <p:nvPicPr>
          <p:cNvPr id="4" name="Image 0" descr="preencoded.png"/>
          <p:cNvPicPr>
            <a:picLocks noChangeAspect="1"/>
          </p:cNvPicPr>
          <p:nvPr/>
        </p:nvPicPr>
        <p:blipFill>
          <a:blip r:embed="rId3"/>
          <a:srcRect l="2381" r="2381"/>
          <a:stretch/>
        </p:blipFill>
        <p:spPr>
          <a:xfrm>
            <a:off x="4762500" y="571500"/>
            <a:ext cx="3810000" cy="4000500"/>
          </a:xfrm>
          <a:prstGeom prst="rect">
            <a:avLst/>
          </a:prstGeom>
        </p:spPr>
      </p:pic>
      <p:sp>
        <p:nvSpPr>
          <p:cNvPr id="5" name="Text 2"/>
          <p:cNvSpPr/>
          <p:nvPr/>
        </p:nvSpPr>
        <p:spPr>
          <a:xfrm>
            <a:off x="571500" y="1762125"/>
            <a:ext cx="3619500" cy="533400"/>
          </a:xfrm>
          <a:prstGeom prst="rect">
            <a:avLst/>
          </a:prstGeom>
          <a:noFill/>
          <a:ln/>
        </p:spPr>
        <p:txBody>
          <a:bodyPr vert="horz" wrap="square" lIns="0" tIns="0" rIns="0" bIns="0" rtlCol="0" anchor="ctr"/>
          <a:lstStyle/>
          <a:p>
            <a:pPr marL="0" indent="0" algn="l">
              <a:lnSpc>
                <a:spcPts val="4200"/>
              </a:lnSpc>
              <a:buNone/>
            </a:pPr>
            <a:r>
              <a:rPr lang="zh-CN" altLang="en-US" sz="3000" b="1" dirty="0">
                <a:solidFill>
                  <a:srgbClr val="000000"/>
                </a:solidFill>
                <a:latin typeface="Microsoft YaHei" pitchFamily="34" charset="0"/>
                <a:ea typeface="Microsoft YaHei" pitchFamily="34" charset="-122"/>
                <a:cs typeface="Microsoft YaHei" pitchFamily="34" charset="-120"/>
              </a:rPr>
              <a:t>主标题内容</a:t>
            </a:r>
            <a:endParaRPr lang="en-US" sz="3000" dirty="0"/>
          </a:p>
        </p:txBody>
      </p:sp>
      <p:sp>
        <p:nvSpPr>
          <p:cNvPr id="6" name="Text 3"/>
          <p:cNvSpPr/>
          <p:nvPr/>
        </p:nvSpPr>
        <p:spPr>
          <a:xfrm>
            <a:off x="571500" y="2352675"/>
            <a:ext cx="3619500" cy="266700"/>
          </a:xfrm>
          <a:prstGeom prst="rect">
            <a:avLst/>
          </a:prstGeom>
          <a:noFill/>
          <a:ln/>
        </p:spPr>
        <p:txBody>
          <a:bodyPr vert="horz" wrap="square" lIns="0" tIns="0" rIns="0" bIns="0" rtlCol="0" anchor="ctr"/>
          <a:lstStyle/>
          <a:p>
            <a:pPr marL="0" indent="0" algn="l">
              <a:lnSpc>
                <a:spcPts val="2100"/>
              </a:lnSpc>
              <a:buNone/>
            </a:pPr>
            <a:endParaRPr lang="en-US" sz="1500" dirty="0"/>
          </a:p>
        </p:txBody>
      </p:sp>
      <p:sp>
        <p:nvSpPr>
          <p:cNvPr id="7" name="Text 4"/>
          <p:cNvSpPr/>
          <p:nvPr/>
        </p:nvSpPr>
        <p:spPr>
          <a:xfrm>
            <a:off x="571500" y="3000375"/>
            <a:ext cx="3619500" cy="381000"/>
          </a:xfrm>
          <a:prstGeom prst="rect">
            <a:avLst/>
          </a:prstGeom>
          <a:noFill/>
          <a:ln/>
        </p:spPr>
        <p:txBody>
          <a:bodyPr vert="horz" wrap="square" lIns="0" tIns="0" rIns="0" bIns="0" rtlCol="0" anchor="ctr"/>
          <a:lstStyle/>
          <a:p>
            <a:pPr>
              <a:lnSpc>
                <a:spcPts val="1500"/>
              </a:lnSpc>
            </a:pPr>
            <a:r>
              <a:rPr lang="zh-CN" altLang="en-US" sz="900" dirty="0">
                <a:solidFill>
                  <a:srgbClr val="666666"/>
                </a:solidFill>
                <a:latin typeface="Microsoft YaHei" pitchFamily="34" charset="0"/>
                <a:ea typeface="Microsoft YaHei" pitchFamily="34" charset="-122"/>
                <a:cs typeface="Microsoft YaHei" pitchFamily="34" charset="-120"/>
              </a:rPr>
              <a:t>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a:t>
            </a:r>
            <a:endParaRPr lang="en-US" altLang="zh-CN" sz="9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9144000" cy="5143500"/>
          </a:xfrm>
          <a:prstGeom prst="rect">
            <a:avLst/>
          </a:prstGeom>
        </p:spPr>
      </p:pic>
      <p:sp>
        <p:nvSpPr>
          <p:cNvPr id="3" name="Text 0"/>
          <p:cNvSpPr/>
          <p:nvPr/>
        </p:nvSpPr>
        <p:spPr>
          <a:xfrm>
            <a:off x="571500" y="3409950"/>
            <a:ext cx="8001000" cy="666750"/>
          </a:xfrm>
          <a:prstGeom prst="rect">
            <a:avLst/>
          </a:prstGeom>
          <a:noFill/>
          <a:ln/>
        </p:spPr>
        <p:txBody>
          <a:bodyPr vert="horz" wrap="square" lIns="0" tIns="0" rIns="0" bIns="0" rtlCol="0" anchor="ctr"/>
          <a:lstStyle/>
          <a:p>
            <a:pPr>
              <a:lnSpc>
                <a:spcPts val="5250"/>
              </a:lnSpc>
            </a:pPr>
            <a:r>
              <a:rPr lang="zh-CN" altLang="en-US" sz="3750" b="1" dirty="0">
                <a:solidFill>
                  <a:srgbClr val="FFFFFF"/>
                </a:solidFill>
                <a:latin typeface="Microsoft YaHei" pitchFamily="34" charset="0"/>
                <a:ea typeface="Microsoft YaHei" pitchFamily="34" charset="-122"/>
                <a:cs typeface="Microsoft YaHei" pitchFamily="34" charset="-120"/>
              </a:rPr>
              <a:t>目录</a:t>
            </a:r>
            <a:r>
              <a:rPr lang="en-US" altLang="zh-CN" sz="3750" b="1" dirty="0">
                <a:solidFill>
                  <a:srgbClr val="FFFFFF"/>
                </a:solidFill>
                <a:latin typeface="Microsoft YaHei" pitchFamily="34" charset="0"/>
                <a:ea typeface="Microsoft YaHei" pitchFamily="34" charset="-122"/>
                <a:cs typeface="Microsoft YaHei" pitchFamily="34" charset="-120"/>
              </a:rPr>
              <a:t>05</a:t>
            </a:r>
            <a:r>
              <a:rPr lang="zh-CN" altLang="en-US" sz="3750" b="1" dirty="0">
                <a:solidFill>
                  <a:srgbClr val="FFFFFF"/>
                </a:solidFill>
                <a:latin typeface="Microsoft YaHei" pitchFamily="34" charset="0"/>
                <a:ea typeface="Microsoft YaHei" pitchFamily="34" charset="-122"/>
                <a:cs typeface="Microsoft YaHei" pitchFamily="34" charset="-120"/>
              </a:rPr>
              <a:t>名称</a:t>
            </a:r>
            <a:endParaRPr lang="en-US" altLang="zh-CN" sz="3750" dirty="0"/>
          </a:p>
        </p:txBody>
      </p:sp>
      <p:sp>
        <p:nvSpPr>
          <p:cNvPr id="4" name="Text 1"/>
          <p:cNvSpPr/>
          <p:nvPr/>
        </p:nvSpPr>
        <p:spPr>
          <a:xfrm>
            <a:off x="571500" y="4171950"/>
            <a:ext cx="8001000" cy="400050"/>
          </a:xfrm>
          <a:prstGeom prst="rect">
            <a:avLst/>
          </a:prstGeom>
          <a:noFill/>
          <a:ln/>
        </p:spPr>
        <p:txBody>
          <a:bodyPr vert="horz" wrap="square" lIns="0" tIns="0" rIns="0" bIns="0" rtlCol="0" anchor="ctr"/>
          <a:lstStyle/>
          <a:p>
            <a:pPr marL="0" indent="0" algn="l">
              <a:lnSpc>
                <a:spcPts val="3150"/>
              </a:lnSpc>
              <a:buNone/>
            </a:pPr>
            <a:endParaRPr lang="en-US" sz="2250" dirty="0"/>
          </a:p>
        </p:txBody>
      </p:sp>
      <p:sp>
        <p:nvSpPr>
          <p:cNvPr id="5" name="Text 2"/>
          <p:cNvSpPr/>
          <p:nvPr/>
        </p:nvSpPr>
        <p:spPr>
          <a:xfrm>
            <a:off x="6667500" y="381000"/>
            <a:ext cx="1905000" cy="1905000"/>
          </a:xfrm>
          <a:prstGeom prst="rect">
            <a:avLst/>
          </a:prstGeom>
          <a:noFill/>
          <a:ln/>
        </p:spPr>
        <p:txBody>
          <a:bodyPr vert="horz" wrap="square" lIns="0" tIns="0" rIns="0" bIns="0" rtlCol="0" anchor="ctr"/>
          <a:lstStyle/>
          <a:p>
            <a:pPr marL="0" indent="0" algn="ctr">
              <a:lnSpc>
                <a:spcPts val="15000"/>
              </a:lnSpc>
              <a:buNone/>
            </a:pPr>
            <a:r>
              <a:rPr lang="en-US" sz="9750" b="1" dirty="0">
                <a:solidFill>
                  <a:srgbClr val="FFFFFF"/>
                </a:solidFill>
                <a:latin typeface="Microsoft YaHei" pitchFamily="34" charset="0"/>
                <a:ea typeface="Microsoft YaHei" pitchFamily="34" charset="-122"/>
                <a:cs typeface="Microsoft YaHei" pitchFamily="34" charset="-120"/>
              </a:rPr>
              <a:t>05</a:t>
            </a:r>
            <a:endParaRPr lang="en-US" sz="9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5990" r="5990"/>
          <a:stretch/>
        </p:blipFill>
        <p:spPr>
          <a:xfrm>
            <a:off x="0" y="0"/>
            <a:ext cx="9144000" cy="5843588"/>
          </a:xfrm>
          <a:prstGeom prst="rect">
            <a:avLst/>
          </a:prstGeom>
        </p:spPr>
      </p:pic>
      <p:sp>
        <p:nvSpPr>
          <p:cNvPr id="3" name="Text 0"/>
          <p:cNvSpPr/>
          <p:nvPr/>
        </p:nvSpPr>
        <p:spPr>
          <a:xfrm>
            <a:off x="571500" y="1971675"/>
            <a:ext cx="2571750" cy="666750"/>
          </a:xfrm>
          <a:prstGeom prst="rect">
            <a:avLst/>
          </a:prstGeom>
          <a:noFill/>
          <a:ln/>
        </p:spPr>
        <p:txBody>
          <a:bodyPr vert="horz" wrap="square" lIns="0" tIns="0" rIns="0" bIns="0" rtlCol="0" anchor="ctr"/>
          <a:lstStyle/>
          <a:p>
            <a:pPr marL="0" indent="0" algn="l">
              <a:lnSpc>
                <a:spcPts val="5250"/>
              </a:lnSpc>
              <a:buNone/>
            </a:pPr>
            <a:r>
              <a:rPr lang="en-US" sz="3750" b="1" dirty="0">
                <a:solidFill>
                  <a:srgbClr val="000000"/>
                </a:solidFill>
                <a:latin typeface="Microsoft YaHei" pitchFamily="34" charset="0"/>
                <a:ea typeface="Microsoft YaHei" pitchFamily="34" charset="-122"/>
                <a:cs typeface="Microsoft YaHei" pitchFamily="34" charset="-120"/>
              </a:rPr>
              <a:t>Content</a:t>
            </a:r>
            <a:endParaRPr lang="en-US" sz="3750" dirty="0"/>
          </a:p>
        </p:txBody>
      </p:sp>
      <p:sp>
        <p:nvSpPr>
          <p:cNvPr id="4" name="Text 1"/>
          <p:cNvSpPr/>
          <p:nvPr/>
        </p:nvSpPr>
        <p:spPr>
          <a:xfrm>
            <a:off x="571500" y="2590800"/>
            <a:ext cx="2571750" cy="533400"/>
          </a:xfrm>
          <a:prstGeom prst="rect">
            <a:avLst/>
          </a:prstGeom>
          <a:noFill/>
          <a:ln/>
        </p:spPr>
        <p:txBody>
          <a:bodyPr vert="horz" wrap="square" lIns="0" tIns="0" rIns="0" bIns="0" rtlCol="0" anchor="ctr"/>
          <a:lstStyle/>
          <a:p>
            <a:pPr marL="0" indent="0" algn="l">
              <a:lnSpc>
                <a:spcPts val="4200"/>
              </a:lnSpc>
              <a:buNone/>
            </a:pPr>
            <a:r>
              <a:rPr lang="en-US" sz="3000" dirty="0">
                <a:solidFill>
                  <a:srgbClr val="000000"/>
                </a:solidFill>
                <a:latin typeface="Microsoft YaHei" pitchFamily="34" charset="0"/>
                <a:ea typeface="Microsoft YaHei" pitchFamily="34" charset="-122"/>
                <a:cs typeface="Microsoft YaHei" pitchFamily="34" charset="-120"/>
              </a:rPr>
              <a:t>目录</a:t>
            </a:r>
            <a:endParaRPr lang="en-US" sz="3000" dirty="0"/>
          </a:p>
        </p:txBody>
      </p:sp>
      <p:sp>
        <p:nvSpPr>
          <p:cNvPr id="5" name="Text 2"/>
          <p:cNvSpPr/>
          <p:nvPr/>
        </p:nvSpPr>
        <p:spPr>
          <a:xfrm>
            <a:off x="3429000" y="571500"/>
            <a:ext cx="2381250" cy="342900"/>
          </a:xfrm>
          <a:prstGeom prst="rect">
            <a:avLst/>
          </a:prstGeom>
          <a:noFill/>
          <a:ln/>
        </p:spPr>
        <p:txBody>
          <a:bodyPr vert="horz" wrap="square" lIns="0" tIns="0" rIns="0" bIns="0" rtlCol="0" anchor="ctr"/>
          <a:lstStyle/>
          <a:p>
            <a:pPr marL="0" indent="0" algn="l">
              <a:lnSpc>
                <a:spcPts val="2700"/>
              </a:lnSpc>
              <a:buNone/>
            </a:pPr>
            <a:r>
              <a:rPr lang="en-US" sz="2700" b="1" dirty="0">
                <a:solidFill>
                  <a:srgbClr val="FD6234"/>
                </a:solidFill>
                <a:latin typeface="Microsoft YaHei" pitchFamily="34" charset="0"/>
                <a:ea typeface="Microsoft YaHei" pitchFamily="34" charset="-122"/>
                <a:cs typeface="Microsoft YaHei" pitchFamily="34" charset="-120"/>
              </a:rPr>
              <a:t>01</a:t>
            </a:r>
            <a:endParaRPr lang="en-US" sz="2700" dirty="0"/>
          </a:p>
        </p:txBody>
      </p:sp>
      <p:sp>
        <p:nvSpPr>
          <p:cNvPr id="6" name="Text 3"/>
          <p:cNvSpPr/>
          <p:nvPr/>
        </p:nvSpPr>
        <p:spPr>
          <a:xfrm>
            <a:off x="3429000" y="1104900"/>
            <a:ext cx="2381250" cy="333375"/>
          </a:xfrm>
          <a:prstGeom prst="rect">
            <a:avLst/>
          </a:prstGeom>
          <a:noFill/>
          <a:ln/>
        </p:spPr>
        <p:txBody>
          <a:bodyPr vert="horz" wrap="square" lIns="0" tIns="0" rIns="0" bIns="0" rtlCol="0" anchor="ctr"/>
          <a:lstStyle/>
          <a:p>
            <a:pPr marL="0" indent="0" algn="l">
              <a:lnSpc>
                <a:spcPts val="2625"/>
              </a:lnSpc>
              <a:buNone/>
            </a:pPr>
            <a:r>
              <a:rPr lang="zh-CN" altLang="en-US" sz="1875" b="1" dirty="0">
                <a:solidFill>
                  <a:srgbClr val="666666"/>
                </a:solidFill>
                <a:latin typeface="Microsoft YaHei" pitchFamily="34" charset="0"/>
                <a:ea typeface="Microsoft YaHei" pitchFamily="34" charset="-122"/>
                <a:cs typeface="Microsoft YaHei" pitchFamily="34" charset="-120"/>
              </a:rPr>
              <a:t>目录标题</a:t>
            </a:r>
            <a:endParaRPr lang="en-US" sz="1875" dirty="0"/>
          </a:p>
        </p:txBody>
      </p:sp>
      <p:sp>
        <p:nvSpPr>
          <p:cNvPr id="7" name="Text 4"/>
          <p:cNvSpPr/>
          <p:nvPr/>
        </p:nvSpPr>
        <p:spPr>
          <a:xfrm>
            <a:off x="3429000" y="1476375"/>
            <a:ext cx="2381250" cy="185737"/>
          </a:xfrm>
          <a:prstGeom prst="rect">
            <a:avLst/>
          </a:prstGeom>
          <a:noFill/>
          <a:ln/>
        </p:spPr>
        <p:txBody>
          <a:bodyPr vert="horz" wrap="square" lIns="0" tIns="0" rIns="0" bIns="0" rtlCol="0" anchor="ctr"/>
          <a:lstStyle/>
          <a:p>
            <a:pPr marL="0" indent="0" algn="l">
              <a:lnSpc>
                <a:spcPts val="1462"/>
              </a:lnSpc>
              <a:buNone/>
            </a:pPr>
            <a:endParaRPr lang="en-US" sz="1050" dirty="0"/>
          </a:p>
        </p:txBody>
      </p:sp>
      <p:sp>
        <p:nvSpPr>
          <p:cNvPr id="8" name="Text 5"/>
          <p:cNvSpPr/>
          <p:nvPr/>
        </p:nvSpPr>
        <p:spPr>
          <a:xfrm>
            <a:off x="6048375" y="571500"/>
            <a:ext cx="2381250" cy="342900"/>
          </a:xfrm>
          <a:prstGeom prst="rect">
            <a:avLst/>
          </a:prstGeom>
          <a:noFill/>
          <a:ln/>
        </p:spPr>
        <p:txBody>
          <a:bodyPr vert="horz" wrap="square" lIns="0" tIns="0" rIns="0" bIns="0" rtlCol="0" anchor="ctr"/>
          <a:lstStyle/>
          <a:p>
            <a:pPr marL="0" indent="0" algn="l">
              <a:lnSpc>
                <a:spcPts val="2700"/>
              </a:lnSpc>
              <a:buNone/>
            </a:pPr>
            <a:r>
              <a:rPr lang="en-US" sz="2700" b="1" dirty="0">
                <a:solidFill>
                  <a:srgbClr val="FD6234"/>
                </a:solidFill>
                <a:latin typeface="Microsoft YaHei" pitchFamily="34" charset="0"/>
                <a:ea typeface="Microsoft YaHei" pitchFamily="34" charset="-122"/>
                <a:cs typeface="Microsoft YaHei" pitchFamily="34" charset="-120"/>
              </a:rPr>
              <a:t>02</a:t>
            </a:r>
            <a:endParaRPr lang="en-US" sz="2700" dirty="0"/>
          </a:p>
        </p:txBody>
      </p:sp>
      <p:sp>
        <p:nvSpPr>
          <p:cNvPr id="9" name="Text 6"/>
          <p:cNvSpPr/>
          <p:nvPr/>
        </p:nvSpPr>
        <p:spPr>
          <a:xfrm>
            <a:off x="6048375" y="1104900"/>
            <a:ext cx="2381250" cy="333375"/>
          </a:xfrm>
          <a:prstGeom prst="rect">
            <a:avLst/>
          </a:prstGeom>
          <a:noFill/>
          <a:ln/>
        </p:spPr>
        <p:txBody>
          <a:bodyPr vert="horz" wrap="square" lIns="0" tIns="0" rIns="0" bIns="0" rtlCol="0" anchor="ctr"/>
          <a:lstStyle/>
          <a:p>
            <a:pPr>
              <a:lnSpc>
                <a:spcPts val="2625"/>
              </a:lnSpc>
            </a:pPr>
            <a:r>
              <a:rPr lang="zh-CN" altLang="en-US" sz="1875" b="1" dirty="0">
                <a:solidFill>
                  <a:srgbClr val="666666"/>
                </a:solidFill>
                <a:latin typeface="Microsoft YaHei" pitchFamily="34" charset="0"/>
                <a:ea typeface="Microsoft YaHei" pitchFamily="34" charset="-122"/>
                <a:cs typeface="Microsoft YaHei" pitchFamily="34" charset="-120"/>
              </a:rPr>
              <a:t>目录标题</a:t>
            </a:r>
            <a:endParaRPr lang="en-US" altLang="zh-CN" sz="1875" dirty="0"/>
          </a:p>
        </p:txBody>
      </p:sp>
      <p:sp>
        <p:nvSpPr>
          <p:cNvPr id="10" name="Text 7"/>
          <p:cNvSpPr/>
          <p:nvPr/>
        </p:nvSpPr>
        <p:spPr>
          <a:xfrm>
            <a:off x="6048375" y="1476375"/>
            <a:ext cx="2381250" cy="185737"/>
          </a:xfrm>
          <a:prstGeom prst="rect">
            <a:avLst/>
          </a:prstGeom>
          <a:noFill/>
          <a:ln/>
        </p:spPr>
        <p:txBody>
          <a:bodyPr vert="horz" wrap="square" lIns="0" tIns="0" rIns="0" bIns="0" rtlCol="0" anchor="ctr"/>
          <a:lstStyle/>
          <a:p>
            <a:pPr marL="0" indent="0" algn="l">
              <a:lnSpc>
                <a:spcPts val="1462"/>
              </a:lnSpc>
              <a:buNone/>
            </a:pPr>
            <a:endParaRPr lang="en-US" sz="1050" dirty="0"/>
          </a:p>
        </p:txBody>
      </p:sp>
      <p:sp>
        <p:nvSpPr>
          <p:cNvPr id="11" name="Text 8"/>
          <p:cNvSpPr/>
          <p:nvPr/>
        </p:nvSpPr>
        <p:spPr>
          <a:xfrm>
            <a:off x="3429000" y="2043112"/>
            <a:ext cx="2381250" cy="342900"/>
          </a:xfrm>
          <a:prstGeom prst="rect">
            <a:avLst/>
          </a:prstGeom>
          <a:noFill/>
          <a:ln/>
        </p:spPr>
        <p:txBody>
          <a:bodyPr vert="horz" wrap="square" lIns="0" tIns="0" rIns="0" bIns="0" rtlCol="0" anchor="ctr"/>
          <a:lstStyle/>
          <a:p>
            <a:pPr marL="0" indent="0" algn="l">
              <a:lnSpc>
                <a:spcPts val="2700"/>
              </a:lnSpc>
              <a:buNone/>
            </a:pPr>
            <a:r>
              <a:rPr lang="en-US" sz="2700" b="1" dirty="0">
                <a:solidFill>
                  <a:srgbClr val="FD6234"/>
                </a:solidFill>
                <a:latin typeface="Microsoft YaHei" pitchFamily="34" charset="0"/>
                <a:ea typeface="Microsoft YaHei" pitchFamily="34" charset="-122"/>
                <a:cs typeface="Microsoft YaHei" pitchFamily="34" charset="-120"/>
              </a:rPr>
              <a:t>03</a:t>
            </a:r>
            <a:endParaRPr lang="en-US" sz="2700" dirty="0"/>
          </a:p>
        </p:txBody>
      </p:sp>
      <p:sp>
        <p:nvSpPr>
          <p:cNvPr id="12" name="Text 9"/>
          <p:cNvSpPr/>
          <p:nvPr/>
        </p:nvSpPr>
        <p:spPr>
          <a:xfrm>
            <a:off x="3429000" y="2576513"/>
            <a:ext cx="2381250" cy="666750"/>
          </a:xfrm>
          <a:prstGeom prst="rect">
            <a:avLst/>
          </a:prstGeom>
          <a:noFill/>
          <a:ln/>
        </p:spPr>
        <p:txBody>
          <a:bodyPr vert="horz" wrap="square" lIns="0" tIns="0" rIns="0" bIns="0" rtlCol="0" anchor="ctr"/>
          <a:lstStyle/>
          <a:p>
            <a:pPr>
              <a:lnSpc>
                <a:spcPts val="2625"/>
              </a:lnSpc>
            </a:pPr>
            <a:r>
              <a:rPr lang="zh-CN" altLang="en-US" sz="1875" b="1" dirty="0">
                <a:solidFill>
                  <a:srgbClr val="666666"/>
                </a:solidFill>
                <a:latin typeface="Microsoft YaHei" pitchFamily="34" charset="0"/>
                <a:ea typeface="Microsoft YaHei" pitchFamily="34" charset="-122"/>
                <a:cs typeface="Microsoft YaHei" pitchFamily="34" charset="-120"/>
              </a:rPr>
              <a:t>目录标题</a:t>
            </a:r>
            <a:endParaRPr lang="en-US" altLang="zh-CN" sz="1875" dirty="0"/>
          </a:p>
        </p:txBody>
      </p:sp>
      <p:sp>
        <p:nvSpPr>
          <p:cNvPr id="13" name="Text 10"/>
          <p:cNvSpPr/>
          <p:nvPr/>
        </p:nvSpPr>
        <p:spPr>
          <a:xfrm>
            <a:off x="3429000" y="3281363"/>
            <a:ext cx="2381250" cy="185737"/>
          </a:xfrm>
          <a:prstGeom prst="rect">
            <a:avLst/>
          </a:prstGeom>
          <a:noFill/>
          <a:ln/>
        </p:spPr>
        <p:txBody>
          <a:bodyPr vert="horz" wrap="square" lIns="0" tIns="0" rIns="0" bIns="0" rtlCol="0" anchor="ctr"/>
          <a:lstStyle/>
          <a:p>
            <a:pPr marL="0" indent="0" algn="l">
              <a:lnSpc>
                <a:spcPts val="1462"/>
              </a:lnSpc>
              <a:buNone/>
            </a:pPr>
            <a:endParaRPr lang="en-US" sz="1050" dirty="0"/>
          </a:p>
        </p:txBody>
      </p:sp>
      <p:sp>
        <p:nvSpPr>
          <p:cNvPr id="14" name="Text 11"/>
          <p:cNvSpPr/>
          <p:nvPr/>
        </p:nvSpPr>
        <p:spPr>
          <a:xfrm>
            <a:off x="6048375" y="2043112"/>
            <a:ext cx="2381250" cy="342900"/>
          </a:xfrm>
          <a:prstGeom prst="rect">
            <a:avLst/>
          </a:prstGeom>
          <a:noFill/>
          <a:ln/>
        </p:spPr>
        <p:txBody>
          <a:bodyPr vert="horz" wrap="square" lIns="0" tIns="0" rIns="0" bIns="0" rtlCol="0" anchor="ctr"/>
          <a:lstStyle/>
          <a:p>
            <a:pPr marL="0" indent="0" algn="l">
              <a:lnSpc>
                <a:spcPts val="2700"/>
              </a:lnSpc>
              <a:buNone/>
            </a:pPr>
            <a:r>
              <a:rPr lang="en-US" sz="2700" b="1" dirty="0">
                <a:solidFill>
                  <a:srgbClr val="FD6234"/>
                </a:solidFill>
                <a:latin typeface="Microsoft YaHei" pitchFamily="34" charset="0"/>
                <a:ea typeface="Microsoft YaHei" pitchFamily="34" charset="-122"/>
                <a:cs typeface="Microsoft YaHei" pitchFamily="34" charset="-120"/>
              </a:rPr>
              <a:t>04</a:t>
            </a:r>
            <a:endParaRPr lang="en-US" sz="2700" dirty="0"/>
          </a:p>
        </p:txBody>
      </p:sp>
      <p:sp>
        <p:nvSpPr>
          <p:cNvPr id="15" name="Text 12"/>
          <p:cNvSpPr/>
          <p:nvPr/>
        </p:nvSpPr>
        <p:spPr>
          <a:xfrm>
            <a:off x="6048375" y="2576513"/>
            <a:ext cx="2381250" cy="333375"/>
          </a:xfrm>
          <a:prstGeom prst="rect">
            <a:avLst/>
          </a:prstGeom>
          <a:noFill/>
          <a:ln/>
        </p:spPr>
        <p:txBody>
          <a:bodyPr vert="horz" wrap="square" lIns="0" tIns="0" rIns="0" bIns="0" rtlCol="0" anchor="ctr"/>
          <a:lstStyle/>
          <a:p>
            <a:pPr>
              <a:lnSpc>
                <a:spcPts val="2625"/>
              </a:lnSpc>
            </a:pPr>
            <a:r>
              <a:rPr lang="zh-CN" altLang="en-US" sz="1875" b="1" dirty="0">
                <a:solidFill>
                  <a:srgbClr val="666666"/>
                </a:solidFill>
                <a:latin typeface="Microsoft YaHei" pitchFamily="34" charset="0"/>
                <a:ea typeface="Microsoft YaHei" pitchFamily="34" charset="-122"/>
                <a:cs typeface="Microsoft YaHei" pitchFamily="34" charset="-120"/>
              </a:rPr>
              <a:t>目录标题</a:t>
            </a:r>
            <a:endParaRPr lang="en-US" altLang="zh-CN" sz="1875" dirty="0"/>
          </a:p>
        </p:txBody>
      </p:sp>
      <p:sp>
        <p:nvSpPr>
          <p:cNvPr id="16" name="Text 13"/>
          <p:cNvSpPr/>
          <p:nvPr/>
        </p:nvSpPr>
        <p:spPr>
          <a:xfrm>
            <a:off x="6048375" y="2947988"/>
            <a:ext cx="2381250" cy="185737"/>
          </a:xfrm>
          <a:prstGeom prst="rect">
            <a:avLst/>
          </a:prstGeom>
          <a:noFill/>
          <a:ln/>
        </p:spPr>
        <p:txBody>
          <a:bodyPr vert="horz" wrap="square" lIns="0" tIns="0" rIns="0" bIns="0" rtlCol="0" anchor="ctr"/>
          <a:lstStyle/>
          <a:p>
            <a:pPr marL="0" indent="0" algn="l">
              <a:lnSpc>
                <a:spcPts val="1462"/>
              </a:lnSpc>
              <a:buNone/>
            </a:pPr>
            <a:endParaRPr lang="en-US" sz="1050" dirty="0"/>
          </a:p>
        </p:txBody>
      </p:sp>
      <p:sp>
        <p:nvSpPr>
          <p:cNvPr id="17" name="Text 14"/>
          <p:cNvSpPr/>
          <p:nvPr/>
        </p:nvSpPr>
        <p:spPr>
          <a:xfrm>
            <a:off x="3429000" y="3848100"/>
            <a:ext cx="2381250" cy="342900"/>
          </a:xfrm>
          <a:prstGeom prst="rect">
            <a:avLst/>
          </a:prstGeom>
          <a:noFill/>
          <a:ln/>
        </p:spPr>
        <p:txBody>
          <a:bodyPr vert="horz" wrap="square" lIns="0" tIns="0" rIns="0" bIns="0" rtlCol="0" anchor="ctr"/>
          <a:lstStyle/>
          <a:p>
            <a:pPr marL="0" indent="0" algn="l">
              <a:lnSpc>
                <a:spcPts val="2700"/>
              </a:lnSpc>
              <a:buNone/>
            </a:pPr>
            <a:r>
              <a:rPr lang="en-US" sz="2700" b="1" dirty="0">
                <a:solidFill>
                  <a:srgbClr val="FD6234"/>
                </a:solidFill>
                <a:latin typeface="Microsoft YaHei" pitchFamily="34" charset="0"/>
                <a:ea typeface="Microsoft YaHei" pitchFamily="34" charset="-122"/>
                <a:cs typeface="Microsoft YaHei" pitchFamily="34" charset="-120"/>
              </a:rPr>
              <a:t>05</a:t>
            </a:r>
            <a:endParaRPr lang="en-US" sz="2700" dirty="0"/>
          </a:p>
        </p:txBody>
      </p:sp>
      <p:sp>
        <p:nvSpPr>
          <p:cNvPr id="18" name="Text 15"/>
          <p:cNvSpPr/>
          <p:nvPr/>
        </p:nvSpPr>
        <p:spPr>
          <a:xfrm>
            <a:off x="3429000" y="4381500"/>
            <a:ext cx="2381250" cy="666750"/>
          </a:xfrm>
          <a:prstGeom prst="rect">
            <a:avLst/>
          </a:prstGeom>
          <a:noFill/>
          <a:ln/>
        </p:spPr>
        <p:txBody>
          <a:bodyPr vert="horz" wrap="square" lIns="0" tIns="0" rIns="0" bIns="0" rtlCol="0" anchor="ctr"/>
          <a:lstStyle/>
          <a:p>
            <a:pPr>
              <a:lnSpc>
                <a:spcPts val="2625"/>
              </a:lnSpc>
            </a:pPr>
            <a:r>
              <a:rPr lang="zh-CN" altLang="en-US" sz="1875" b="1" dirty="0">
                <a:solidFill>
                  <a:srgbClr val="666666"/>
                </a:solidFill>
                <a:latin typeface="Microsoft YaHei" pitchFamily="34" charset="0"/>
                <a:ea typeface="Microsoft YaHei" pitchFamily="34" charset="-122"/>
                <a:cs typeface="Microsoft YaHei" pitchFamily="34" charset="-120"/>
              </a:rPr>
              <a:t>目录标题</a:t>
            </a:r>
            <a:endParaRPr lang="en-US" altLang="zh-CN" sz="1875" dirty="0"/>
          </a:p>
        </p:txBody>
      </p:sp>
      <p:sp>
        <p:nvSpPr>
          <p:cNvPr id="19" name="Text 16"/>
          <p:cNvSpPr/>
          <p:nvPr/>
        </p:nvSpPr>
        <p:spPr>
          <a:xfrm>
            <a:off x="3429000" y="5086350"/>
            <a:ext cx="2381250" cy="185737"/>
          </a:xfrm>
          <a:prstGeom prst="rect">
            <a:avLst/>
          </a:prstGeom>
          <a:noFill/>
          <a:ln/>
        </p:spPr>
        <p:txBody>
          <a:bodyPr vert="horz" wrap="square" lIns="0" tIns="0" rIns="0" bIns="0" rtlCol="0" anchor="ctr"/>
          <a:lstStyle/>
          <a:p>
            <a:pPr marL="0" indent="0" algn="l">
              <a:lnSpc>
                <a:spcPts val="1462"/>
              </a:lnSpc>
              <a:buNone/>
            </a:pPr>
            <a:endParaRPr lang="en-US"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zh-CN" altLang="en-US"/>
          </a:p>
        </p:txBody>
      </p:sp>
      <p:pic>
        <p:nvPicPr>
          <p:cNvPr id="3" name="Image 0" descr="preencoded.png"/>
          <p:cNvPicPr>
            <a:picLocks noChangeAspect="1"/>
          </p:cNvPicPr>
          <p:nvPr/>
        </p:nvPicPr>
        <p:blipFill>
          <a:blip r:embed="rId3"/>
          <a:src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zh-CN" altLang="en-US" sz="2250" b="1" dirty="0">
                <a:solidFill>
                  <a:srgbClr val="000000"/>
                </a:solidFill>
                <a:latin typeface="Microsoft YaHei" pitchFamily="34" charset="0"/>
                <a:ea typeface="Microsoft YaHei" pitchFamily="34" charset="-122"/>
                <a:cs typeface="Microsoft YaHei" pitchFamily="34" charset="-120"/>
              </a:rPr>
              <a:t>文本循环图标题</a:t>
            </a:r>
            <a:r>
              <a:rPr lang="en-US" altLang="zh-CN" sz="2250" b="1" dirty="0">
                <a:solidFill>
                  <a:srgbClr val="000000"/>
                </a:solidFill>
                <a:latin typeface="Microsoft YaHei" pitchFamily="34" charset="0"/>
                <a:ea typeface="Microsoft YaHei" pitchFamily="34" charset="-122"/>
                <a:cs typeface="Microsoft YaHei" pitchFamily="34" charset="-120"/>
              </a:rPr>
              <a:t>01</a:t>
            </a:r>
            <a:endParaRPr lang="en-US" sz="2250" dirty="0"/>
          </a:p>
        </p:txBody>
      </p:sp>
      <p:sp>
        <p:nvSpPr>
          <p:cNvPr id="5"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p:blipFill>
        <p:spPr>
          <a:xfrm>
            <a:off x="381000" y="2000250"/>
            <a:ext cx="8382000" cy="2371725"/>
          </a:xfrm>
          <a:prstGeom prst="rect">
            <a:avLst/>
          </a:prstGeom>
        </p:spPr>
      </p:pic>
      <p:sp>
        <p:nvSpPr>
          <p:cNvPr id="7" name="Text 3"/>
          <p:cNvSpPr/>
          <p:nvPr/>
        </p:nvSpPr>
        <p:spPr>
          <a:xfrm>
            <a:off x="595313" y="3243263"/>
            <a:ext cx="2362200" cy="252413"/>
          </a:xfrm>
          <a:prstGeom prst="rect">
            <a:avLst/>
          </a:prstGeom>
          <a:noFill/>
          <a:ln/>
        </p:spPr>
        <p:txBody>
          <a:bodyPr vert="horz" wrap="square" lIns="0" tIns="0" rIns="0" bIns="0" rtlCol="0" anchor="ctr"/>
          <a:lstStyle/>
          <a:p>
            <a:pPr algn="r">
              <a:lnSpc>
                <a:spcPts val="1688"/>
              </a:lnSpc>
            </a:pPr>
            <a:r>
              <a:rPr lang="zh-CN" altLang="en-US" sz="1200" b="1" dirty="0">
                <a:solidFill>
                  <a:srgbClr val="000000"/>
                </a:solidFill>
                <a:latin typeface="Microsoft YaHei" pitchFamily="34" charset="0"/>
                <a:ea typeface="Microsoft YaHei" pitchFamily="34" charset="-122"/>
                <a:cs typeface="Microsoft YaHei" pitchFamily="34" charset="-120"/>
              </a:rPr>
              <a:t>文本循环图步骤</a:t>
            </a:r>
            <a:r>
              <a:rPr lang="en-US" altLang="zh-CN" sz="1200" b="1" dirty="0">
                <a:solidFill>
                  <a:srgbClr val="000000"/>
                </a:solidFill>
                <a:latin typeface="Microsoft YaHei" pitchFamily="34" charset="0"/>
                <a:ea typeface="Microsoft YaHei" pitchFamily="34" charset="-122"/>
                <a:cs typeface="Microsoft YaHei" pitchFamily="34" charset="-120"/>
              </a:rPr>
              <a:t>01</a:t>
            </a:r>
            <a:r>
              <a:rPr lang="zh-CN" altLang="en-US" sz="1200" b="1" dirty="0">
                <a:solidFill>
                  <a:srgbClr val="000000"/>
                </a:solidFill>
                <a:latin typeface="Microsoft YaHei" pitchFamily="34" charset="0"/>
                <a:ea typeface="Microsoft YaHei" pitchFamily="34" charset="-122"/>
                <a:cs typeface="Microsoft YaHei" pitchFamily="34" charset="-120"/>
              </a:rPr>
              <a:t>主标题</a:t>
            </a:r>
            <a:endParaRPr lang="en-US" sz="1200" dirty="0"/>
          </a:p>
        </p:txBody>
      </p:sp>
      <p:sp>
        <p:nvSpPr>
          <p:cNvPr id="8" name="Text 4"/>
          <p:cNvSpPr/>
          <p:nvPr/>
        </p:nvSpPr>
        <p:spPr>
          <a:xfrm>
            <a:off x="595313" y="3533775"/>
            <a:ext cx="2362200" cy="666750"/>
          </a:xfrm>
          <a:prstGeom prst="rect">
            <a:avLst/>
          </a:prstGeom>
          <a:noFill/>
          <a:ln/>
        </p:spPr>
        <p:txBody>
          <a:bodyPr vert="horz" wrap="square" lIns="0" tIns="0" rIns="0" bIns="0" rtlCol="0" anchor="ctr"/>
          <a:lstStyle/>
          <a:p>
            <a:pPr algn="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01</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01</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01</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01</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01</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01</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01</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01</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01</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01</a:t>
            </a:r>
            <a:r>
              <a:rPr lang="zh-CN" altLang="en-US" sz="1050" dirty="0">
                <a:solidFill>
                  <a:srgbClr val="666666"/>
                </a:solidFill>
                <a:latin typeface="Microsoft YaHei" pitchFamily="34" charset="0"/>
                <a:ea typeface="Microsoft YaHei" pitchFamily="34" charset="-122"/>
                <a:cs typeface="Microsoft YaHei" pitchFamily="34" charset="-120"/>
              </a:rPr>
              <a:t>内容</a:t>
            </a:r>
            <a:endParaRPr lang="en-US" sz="1050" dirty="0"/>
          </a:p>
        </p:txBody>
      </p:sp>
      <p:sp>
        <p:nvSpPr>
          <p:cNvPr id="9" name="Text 5"/>
          <p:cNvSpPr/>
          <p:nvPr/>
        </p:nvSpPr>
        <p:spPr>
          <a:xfrm>
            <a:off x="595313" y="2171700"/>
            <a:ext cx="2362200" cy="252413"/>
          </a:xfrm>
          <a:prstGeom prst="rect">
            <a:avLst/>
          </a:prstGeom>
          <a:noFill/>
          <a:ln/>
        </p:spPr>
        <p:txBody>
          <a:bodyPr vert="horz" wrap="square" lIns="0" tIns="0" rIns="0" bIns="0" rtlCol="0" anchor="ctr"/>
          <a:lstStyle/>
          <a:p>
            <a:pPr algn="r">
              <a:lnSpc>
                <a:spcPts val="1688"/>
              </a:lnSpc>
            </a:pPr>
            <a:r>
              <a:rPr lang="zh-CN" altLang="en-US" sz="1200" b="1" dirty="0">
                <a:solidFill>
                  <a:srgbClr val="000000"/>
                </a:solidFill>
                <a:latin typeface="Microsoft YaHei" pitchFamily="34" charset="0"/>
                <a:ea typeface="Microsoft YaHei" pitchFamily="34" charset="-122"/>
                <a:cs typeface="Microsoft YaHei" pitchFamily="34" charset="-120"/>
              </a:rPr>
              <a:t>文本循环图步骤</a:t>
            </a:r>
            <a:r>
              <a:rPr lang="en-US" altLang="zh-CN" sz="1200" b="1" dirty="0">
                <a:solidFill>
                  <a:srgbClr val="000000"/>
                </a:solidFill>
                <a:latin typeface="Microsoft YaHei" pitchFamily="34" charset="0"/>
                <a:ea typeface="Microsoft YaHei" pitchFamily="34" charset="-122"/>
                <a:cs typeface="Microsoft YaHei" pitchFamily="34" charset="-120"/>
              </a:rPr>
              <a:t>02</a:t>
            </a:r>
            <a:r>
              <a:rPr lang="zh-CN" altLang="en-US" sz="1200" b="1" dirty="0">
                <a:solidFill>
                  <a:srgbClr val="000000"/>
                </a:solidFill>
                <a:latin typeface="Microsoft YaHei" pitchFamily="34" charset="0"/>
                <a:ea typeface="Microsoft YaHei" pitchFamily="34" charset="-122"/>
                <a:cs typeface="Microsoft YaHei" pitchFamily="34" charset="-120"/>
              </a:rPr>
              <a:t>主标题</a:t>
            </a:r>
            <a:endParaRPr lang="en-US" altLang="zh-CN" sz="1200" dirty="0"/>
          </a:p>
        </p:txBody>
      </p:sp>
      <p:sp>
        <p:nvSpPr>
          <p:cNvPr id="10" name="Text 6"/>
          <p:cNvSpPr/>
          <p:nvPr/>
        </p:nvSpPr>
        <p:spPr>
          <a:xfrm>
            <a:off x="595313" y="2462213"/>
            <a:ext cx="2362200" cy="666750"/>
          </a:xfrm>
          <a:prstGeom prst="rect">
            <a:avLst/>
          </a:prstGeom>
          <a:noFill/>
          <a:ln/>
        </p:spPr>
        <p:txBody>
          <a:bodyPr vert="horz" wrap="square" lIns="0" tIns="0" rIns="0" bIns="0" rtlCol="0" anchor="ctr"/>
          <a:lstStyle/>
          <a:p>
            <a:pPr algn="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02</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02</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02</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02</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02</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02</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02</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02</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02</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02</a:t>
            </a:r>
            <a:r>
              <a:rPr lang="zh-CN" altLang="en-US" sz="1050" dirty="0">
                <a:solidFill>
                  <a:srgbClr val="666666"/>
                </a:solidFill>
                <a:latin typeface="Microsoft YaHei" pitchFamily="34" charset="0"/>
                <a:ea typeface="Microsoft YaHei" pitchFamily="34" charset="-122"/>
                <a:cs typeface="Microsoft YaHei" pitchFamily="34" charset="-120"/>
              </a:rPr>
              <a:t>内容</a:t>
            </a:r>
            <a:endParaRPr lang="en-US" sz="1050" dirty="0"/>
          </a:p>
        </p:txBody>
      </p:sp>
      <p:sp>
        <p:nvSpPr>
          <p:cNvPr id="11" name="Text 7"/>
          <p:cNvSpPr/>
          <p:nvPr/>
        </p:nvSpPr>
        <p:spPr>
          <a:xfrm>
            <a:off x="6186488" y="2381250"/>
            <a:ext cx="2362200" cy="252413"/>
          </a:xfrm>
          <a:prstGeom prst="rect">
            <a:avLst/>
          </a:prstGeom>
          <a:noFill/>
          <a:ln/>
        </p:spPr>
        <p:txBody>
          <a:bodyPr vert="horz" wrap="square" lIns="0" tIns="0" rIns="0" bIns="0" rtlCol="0" anchor="ctr"/>
          <a:lstStyle/>
          <a:p>
            <a:pPr>
              <a:lnSpc>
                <a:spcPts val="1688"/>
              </a:lnSpc>
            </a:pPr>
            <a:r>
              <a:rPr lang="zh-CN" altLang="en-US" sz="1200" b="1" dirty="0">
                <a:solidFill>
                  <a:srgbClr val="000000"/>
                </a:solidFill>
                <a:latin typeface="Microsoft YaHei" pitchFamily="34" charset="0"/>
                <a:ea typeface="Microsoft YaHei" pitchFamily="34" charset="-122"/>
                <a:cs typeface="Microsoft YaHei" pitchFamily="34" charset="-120"/>
              </a:rPr>
              <a:t>文本循环图步骤</a:t>
            </a:r>
            <a:r>
              <a:rPr lang="en-US" altLang="zh-CN" sz="1200" b="1" dirty="0">
                <a:solidFill>
                  <a:srgbClr val="000000"/>
                </a:solidFill>
                <a:latin typeface="Microsoft YaHei" pitchFamily="34" charset="0"/>
                <a:ea typeface="Microsoft YaHei" pitchFamily="34" charset="-122"/>
                <a:cs typeface="Microsoft YaHei" pitchFamily="34" charset="-120"/>
              </a:rPr>
              <a:t>03</a:t>
            </a:r>
            <a:r>
              <a:rPr lang="zh-CN" altLang="en-US" sz="1200" b="1" dirty="0">
                <a:solidFill>
                  <a:srgbClr val="000000"/>
                </a:solidFill>
                <a:latin typeface="Microsoft YaHei" pitchFamily="34" charset="0"/>
                <a:ea typeface="Microsoft YaHei" pitchFamily="34" charset="-122"/>
                <a:cs typeface="Microsoft YaHei" pitchFamily="34" charset="-120"/>
              </a:rPr>
              <a:t>主标题</a:t>
            </a:r>
            <a:endParaRPr lang="en-US" sz="1200" dirty="0"/>
          </a:p>
        </p:txBody>
      </p:sp>
      <p:sp>
        <p:nvSpPr>
          <p:cNvPr id="12" name="Text 8"/>
          <p:cNvSpPr/>
          <p:nvPr/>
        </p:nvSpPr>
        <p:spPr>
          <a:xfrm>
            <a:off x="6186488" y="2671763"/>
            <a:ext cx="2362200" cy="457200"/>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03</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03</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03</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03</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03</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03</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03</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03</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03</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03</a:t>
            </a:r>
            <a:r>
              <a:rPr lang="zh-CN" altLang="en-US" sz="1050" dirty="0">
                <a:solidFill>
                  <a:srgbClr val="666666"/>
                </a:solidFill>
                <a:latin typeface="Microsoft YaHei" pitchFamily="34" charset="0"/>
                <a:ea typeface="Microsoft YaHei" pitchFamily="34" charset="-122"/>
                <a:cs typeface="Microsoft YaHei" pitchFamily="34" charset="-120"/>
              </a:rPr>
              <a:t>内容</a:t>
            </a:r>
            <a:endParaRPr lang="en-US" sz="1050" dirty="0"/>
          </a:p>
        </p:txBody>
      </p:sp>
      <p:sp>
        <p:nvSpPr>
          <p:cNvPr id="13" name="Text 9"/>
          <p:cNvSpPr/>
          <p:nvPr/>
        </p:nvSpPr>
        <p:spPr>
          <a:xfrm>
            <a:off x="6186488" y="3243263"/>
            <a:ext cx="2362200" cy="252413"/>
          </a:xfrm>
          <a:prstGeom prst="rect">
            <a:avLst/>
          </a:prstGeom>
          <a:noFill/>
          <a:ln/>
        </p:spPr>
        <p:txBody>
          <a:bodyPr vert="horz" wrap="square" lIns="0" tIns="0" rIns="0" bIns="0" rtlCol="0" anchor="ctr"/>
          <a:lstStyle/>
          <a:p>
            <a:pPr>
              <a:lnSpc>
                <a:spcPts val="1688"/>
              </a:lnSpc>
            </a:pPr>
            <a:r>
              <a:rPr lang="zh-CN" altLang="en-US" sz="1200" b="1" dirty="0">
                <a:solidFill>
                  <a:srgbClr val="000000"/>
                </a:solidFill>
                <a:latin typeface="Microsoft YaHei" pitchFamily="34" charset="0"/>
                <a:ea typeface="Microsoft YaHei" pitchFamily="34" charset="-122"/>
                <a:cs typeface="Microsoft YaHei" pitchFamily="34" charset="-120"/>
              </a:rPr>
              <a:t>文本循环图步骤</a:t>
            </a:r>
            <a:r>
              <a:rPr lang="en-US" altLang="zh-CN" sz="1200" b="1" dirty="0">
                <a:solidFill>
                  <a:srgbClr val="000000"/>
                </a:solidFill>
                <a:latin typeface="Microsoft YaHei" pitchFamily="34" charset="0"/>
                <a:ea typeface="Microsoft YaHei" pitchFamily="34" charset="-122"/>
                <a:cs typeface="Microsoft YaHei" pitchFamily="34" charset="-120"/>
              </a:rPr>
              <a:t>04</a:t>
            </a:r>
            <a:r>
              <a:rPr lang="zh-CN" altLang="en-US" sz="1200" b="1" dirty="0">
                <a:solidFill>
                  <a:srgbClr val="000000"/>
                </a:solidFill>
                <a:latin typeface="Microsoft YaHei" pitchFamily="34" charset="0"/>
                <a:ea typeface="Microsoft YaHei" pitchFamily="34" charset="-122"/>
                <a:cs typeface="Microsoft YaHei" pitchFamily="34" charset="-120"/>
              </a:rPr>
              <a:t>主标题</a:t>
            </a:r>
            <a:endParaRPr lang="en-US" altLang="zh-CN" sz="1200" dirty="0"/>
          </a:p>
        </p:txBody>
      </p:sp>
      <p:sp>
        <p:nvSpPr>
          <p:cNvPr id="14" name="Text 10"/>
          <p:cNvSpPr/>
          <p:nvPr/>
        </p:nvSpPr>
        <p:spPr>
          <a:xfrm>
            <a:off x="6186488" y="3533775"/>
            <a:ext cx="2362200" cy="457200"/>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04</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04</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04</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04</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04</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04</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04</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04</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04</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04</a:t>
            </a:r>
            <a:r>
              <a:rPr lang="zh-CN" altLang="en-US" sz="1050" dirty="0">
                <a:solidFill>
                  <a:srgbClr val="666666"/>
                </a:solidFill>
                <a:latin typeface="Microsoft YaHei" pitchFamily="34" charset="0"/>
                <a:ea typeface="Microsoft YaHei" pitchFamily="34" charset="-122"/>
                <a:cs typeface="Microsoft YaHei" pitchFamily="34" charset="-120"/>
              </a:rPr>
              <a:t>内容</a:t>
            </a:r>
            <a:endParaRPr lang="en-US" sz="10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9144000" cy="5995988"/>
          </a:xfrm>
          <a:prstGeom prst="rect">
            <a:avLst/>
          </a:prstGeom>
          <a:solidFill>
            <a:srgbClr val="FFFFFF"/>
          </a:solidFill>
          <a:ln/>
        </p:spPr>
        <p:txBody>
          <a:bodyPr/>
          <a:lstStyle/>
          <a:p>
            <a:endParaRPr lang="zh-CN" altLang="en-US"/>
          </a:p>
        </p:txBody>
      </p:sp>
      <p:pic>
        <p:nvPicPr>
          <p:cNvPr id="3" name="Image 0" descr="preencoded.png"/>
          <p:cNvPicPr>
            <a:picLocks noChangeAspect="1"/>
          </p:cNvPicPr>
          <p:nvPr/>
        </p:nvPicPr>
        <p:blipFill>
          <a:blip r:embed="rId3"/>
          <a:srcRect t="3571" b="3571"/>
          <a:stretch/>
        </p:blipFill>
        <p:spPr>
          <a:xfrm>
            <a:off x="0" y="0"/>
            <a:ext cx="9144000" cy="1238250"/>
          </a:xfrm>
          <a:prstGeom prst="rect">
            <a:avLst/>
          </a:prstGeom>
        </p:spPr>
      </p:pic>
      <p:sp>
        <p:nvSpPr>
          <p:cNvPr id="4"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zh-CN" altLang="en-US" sz="2250" b="1" dirty="0">
                <a:solidFill>
                  <a:srgbClr val="FFFFFF"/>
                </a:solidFill>
                <a:latin typeface="Microsoft YaHei" pitchFamily="34" charset="0"/>
                <a:ea typeface="Microsoft YaHei" pitchFamily="34" charset="-122"/>
                <a:cs typeface="Microsoft YaHei" pitchFamily="34" charset="-120"/>
              </a:rPr>
              <a:t>流程图主标题</a:t>
            </a:r>
            <a:r>
              <a:rPr lang="en-US" altLang="zh-CN" sz="2250" b="1" dirty="0">
                <a:solidFill>
                  <a:srgbClr val="FFFFFF"/>
                </a:solidFill>
                <a:latin typeface="Microsoft YaHei" pitchFamily="34" charset="0"/>
                <a:ea typeface="Microsoft YaHei" pitchFamily="34" charset="-122"/>
                <a:cs typeface="Microsoft YaHei" pitchFamily="34" charset="-120"/>
              </a:rPr>
              <a:t>01</a:t>
            </a:r>
            <a:endParaRPr lang="en-US" sz="2250" dirty="0"/>
          </a:p>
        </p:txBody>
      </p:sp>
      <p:sp>
        <p:nvSpPr>
          <p:cNvPr id="5"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p:blipFill>
        <p:spPr>
          <a:xfrm>
            <a:off x="381000" y="1428750"/>
            <a:ext cx="8382000" cy="4376738"/>
          </a:xfrm>
          <a:prstGeom prst="rect">
            <a:avLst/>
          </a:prstGeom>
        </p:spPr>
      </p:pic>
      <p:sp>
        <p:nvSpPr>
          <p:cNvPr id="7" name="Text 3"/>
          <p:cNvSpPr/>
          <p:nvPr/>
        </p:nvSpPr>
        <p:spPr>
          <a:xfrm>
            <a:off x="1150590" y="2962275"/>
            <a:ext cx="476250" cy="304800"/>
          </a:xfrm>
          <a:prstGeom prst="rect">
            <a:avLst/>
          </a:prstGeom>
          <a:noFill/>
          <a:ln/>
        </p:spPr>
        <p:txBody>
          <a:bodyPr vert="horz" wrap="square" lIns="0" tIns="0" rIns="0" bIns="0" rtlCol="0" anchor="ctr"/>
          <a:lstStyle/>
          <a:p>
            <a:pPr marL="0" indent="0" algn="ctr">
              <a:lnSpc>
                <a:spcPts val="1500"/>
              </a:lnSpc>
              <a:buNone/>
            </a:pPr>
            <a:r>
              <a:rPr lang="en-US" sz="1500" b="1" dirty="0">
                <a:solidFill>
                  <a:srgbClr val="ED6C07"/>
                </a:solidFill>
                <a:latin typeface="Microsoft YaHei" pitchFamily="34" charset="0"/>
                <a:ea typeface="Microsoft YaHei" pitchFamily="34" charset="-122"/>
                <a:cs typeface="Microsoft YaHei" pitchFamily="34" charset="-120"/>
              </a:rPr>
              <a:t>01</a:t>
            </a:r>
            <a:endParaRPr lang="en-US" sz="1500" dirty="0"/>
          </a:p>
        </p:txBody>
      </p:sp>
      <p:sp>
        <p:nvSpPr>
          <p:cNvPr id="8" name="Text 4"/>
          <p:cNvSpPr/>
          <p:nvPr/>
        </p:nvSpPr>
        <p:spPr>
          <a:xfrm>
            <a:off x="780752" y="4448175"/>
            <a:ext cx="1216075" cy="252413"/>
          </a:xfrm>
          <a:prstGeom prst="rect">
            <a:avLst/>
          </a:prstGeom>
          <a:noFill/>
          <a:ln/>
        </p:spPr>
        <p:txBody>
          <a:bodyPr vert="horz" wrap="square" lIns="0" tIns="0" rIns="0" bIns="0" rtlCol="0" anchor="ctr"/>
          <a:lstStyle/>
          <a:p>
            <a:pPr marL="0" indent="0" algn="ctr">
              <a:lnSpc>
                <a:spcPts val="1688"/>
              </a:lnSpc>
              <a:buNone/>
            </a:pPr>
            <a:r>
              <a:rPr lang="zh-CN" altLang="en-US" sz="1200" b="1" dirty="0">
                <a:solidFill>
                  <a:srgbClr val="000000"/>
                </a:solidFill>
                <a:latin typeface="Microsoft YaHei" pitchFamily="34" charset="0"/>
                <a:ea typeface="Microsoft YaHei" pitchFamily="34" charset="-122"/>
                <a:cs typeface="Microsoft YaHei" pitchFamily="34" charset="-120"/>
              </a:rPr>
              <a:t>步骤</a:t>
            </a:r>
            <a:r>
              <a:rPr lang="en-US" altLang="zh-CN" sz="1200" b="1" dirty="0">
                <a:solidFill>
                  <a:srgbClr val="000000"/>
                </a:solidFill>
                <a:latin typeface="Microsoft YaHei" pitchFamily="34" charset="0"/>
                <a:ea typeface="Microsoft YaHei" pitchFamily="34" charset="-122"/>
                <a:cs typeface="Microsoft YaHei" pitchFamily="34" charset="-120"/>
              </a:rPr>
              <a:t>01</a:t>
            </a:r>
            <a:r>
              <a:rPr lang="zh-CN" altLang="en-US" sz="1200" b="1" dirty="0">
                <a:solidFill>
                  <a:srgbClr val="000000"/>
                </a:solidFill>
                <a:latin typeface="Microsoft YaHei" pitchFamily="34" charset="0"/>
                <a:ea typeface="Microsoft YaHei" pitchFamily="34" charset="-122"/>
                <a:cs typeface="Microsoft YaHei" pitchFamily="34" charset="-120"/>
              </a:rPr>
              <a:t>标题名称</a:t>
            </a:r>
            <a:endParaRPr lang="en-US" sz="1200" dirty="0"/>
          </a:p>
        </p:txBody>
      </p:sp>
      <p:sp>
        <p:nvSpPr>
          <p:cNvPr id="9" name="Text 5"/>
          <p:cNvSpPr/>
          <p:nvPr/>
        </p:nvSpPr>
        <p:spPr>
          <a:xfrm>
            <a:off x="780752" y="4738688"/>
            <a:ext cx="1216075" cy="876300"/>
          </a:xfrm>
          <a:prstGeom prst="rect">
            <a:avLst/>
          </a:prstGeom>
          <a:noFill/>
          <a:ln/>
        </p:spPr>
        <p:txBody>
          <a:bodyPr vert="horz" wrap="square" lIns="0" tIns="0" rIns="0" bIns="0" rtlCol="0" anchor="ctr"/>
          <a:lstStyle/>
          <a:p>
            <a:pPr algn="ct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01</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01</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01</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01</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01</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01</a:t>
            </a:r>
            <a:r>
              <a:rPr lang="zh-CN" altLang="en-US" sz="1050" dirty="0">
                <a:solidFill>
                  <a:srgbClr val="666666"/>
                </a:solidFill>
                <a:latin typeface="Microsoft YaHei" pitchFamily="34" charset="0"/>
                <a:ea typeface="Microsoft YaHei" pitchFamily="34" charset="-122"/>
                <a:cs typeface="Microsoft YaHei" pitchFamily="34" charset="-120"/>
              </a:rPr>
              <a:t>内容</a:t>
            </a:r>
            <a:endParaRPr lang="en-US" sz="1050" dirty="0"/>
          </a:p>
        </p:txBody>
      </p:sp>
      <p:sp>
        <p:nvSpPr>
          <p:cNvPr id="10" name="Text 6"/>
          <p:cNvSpPr/>
          <p:nvPr/>
        </p:nvSpPr>
        <p:spPr>
          <a:xfrm>
            <a:off x="2404765" y="3814763"/>
            <a:ext cx="476250" cy="304800"/>
          </a:xfrm>
          <a:prstGeom prst="rect">
            <a:avLst/>
          </a:prstGeom>
          <a:noFill/>
          <a:ln/>
        </p:spPr>
        <p:txBody>
          <a:bodyPr vert="horz" wrap="square" lIns="0" tIns="0" rIns="0" bIns="0" rtlCol="0" anchor="ctr"/>
          <a:lstStyle/>
          <a:p>
            <a:pPr marL="0" indent="0" algn="ctr">
              <a:lnSpc>
                <a:spcPts val="1500"/>
              </a:lnSpc>
              <a:buNone/>
            </a:pPr>
            <a:r>
              <a:rPr lang="en-US" sz="1500" b="1" dirty="0">
                <a:solidFill>
                  <a:srgbClr val="F3A215"/>
                </a:solidFill>
                <a:latin typeface="Microsoft YaHei" pitchFamily="34" charset="0"/>
                <a:ea typeface="Microsoft YaHei" pitchFamily="34" charset="-122"/>
                <a:cs typeface="Microsoft YaHei" pitchFamily="34" charset="-120"/>
              </a:rPr>
              <a:t>02</a:t>
            </a:r>
            <a:endParaRPr lang="en-US" sz="1500" dirty="0"/>
          </a:p>
        </p:txBody>
      </p:sp>
      <p:sp>
        <p:nvSpPr>
          <p:cNvPr id="11" name="Text 7"/>
          <p:cNvSpPr/>
          <p:nvPr/>
        </p:nvSpPr>
        <p:spPr>
          <a:xfrm>
            <a:off x="2034927" y="1676400"/>
            <a:ext cx="1216075" cy="252413"/>
          </a:xfrm>
          <a:prstGeom prst="rect">
            <a:avLst/>
          </a:prstGeom>
          <a:noFill/>
          <a:ln/>
        </p:spPr>
        <p:txBody>
          <a:bodyPr vert="horz" wrap="square" lIns="0" tIns="0" rIns="0" bIns="0" rtlCol="0" anchor="ctr"/>
          <a:lstStyle/>
          <a:p>
            <a:pPr algn="ctr">
              <a:lnSpc>
                <a:spcPts val="1688"/>
              </a:lnSpc>
            </a:pPr>
            <a:r>
              <a:rPr lang="zh-CN" altLang="en-US" sz="1200" b="1" dirty="0">
                <a:solidFill>
                  <a:srgbClr val="000000"/>
                </a:solidFill>
                <a:latin typeface="Microsoft YaHei" pitchFamily="34" charset="0"/>
                <a:ea typeface="Microsoft YaHei" pitchFamily="34" charset="-122"/>
                <a:cs typeface="Microsoft YaHei" pitchFamily="34" charset="-120"/>
              </a:rPr>
              <a:t>步骤</a:t>
            </a:r>
            <a:r>
              <a:rPr lang="en-US" altLang="zh-CN" sz="1200" b="1" dirty="0">
                <a:solidFill>
                  <a:srgbClr val="000000"/>
                </a:solidFill>
                <a:latin typeface="Microsoft YaHei" pitchFamily="34" charset="0"/>
                <a:ea typeface="Microsoft YaHei" pitchFamily="34" charset="-122"/>
                <a:cs typeface="Microsoft YaHei" pitchFamily="34" charset="-120"/>
              </a:rPr>
              <a:t>02</a:t>
            </a:r>
            <a:r>
              <a:rPr lang="zh-CN" altLang="en-US" sz="1200" b="1" dirty="0">
                <a:solidFill>
                  <a:srgbClr val="000000"/>
                </a:solidFill>
                <a:latin typeface="Microsoft YaHei" pitchFamily="34" charset="0"/>
                <a:ea typeface="Microsoft YaHei" pitchFamily="34" charset="-122"/>
                <a:cs typeface="Microsoft YaHei" pitchFamily="34" charset="-120"/>
              </a:rPr>
              <a:t>标题名称</a:t>
            </a:r>
            <a:endParaRPr lang="en-US" altLang="zh-CN" sz="1200" dirty="0"/>
          </a:p>
        </p:txBody>
      </p:sp>
      <p:sp>
        <p:nvSpPr>
          <p:cNvPr id="12" name="Text 8"/>
          <p:cNvSpPr/>
          <p:nvPr/>
        </p:nvSpPr>
        <p:spPr>
          <a:xfrm>
            <a:off x="2034927" y="1966913"/>
            <a:ext cx="1216075" cy="666750"/>
          </a:xfrm>
          <a:prstGeom prst="rect">
            <a:avLst/>
          </a:prstGeom>
          <a:noFill/>
          <a:ln/>
        </p:spPr>
        <p:txBody>
          <a:bodyPr vert="horz" wrap="square" lIns="0" tIns="0" rIns="0" bIns="0" rtlCol="0" anchor="ctr"/>
          <a:lstStyle/>
          <a:p>
            <a:pPr algn="ct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02</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02</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02</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02</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02</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02</a:t>
            </a:r>
            <a:r>
              <a:rPr lang="zh-CN" altLang="en-US" sz="1050" dirty="0">
                <a:solidFill>
                  <a:srgbClr val="666666"/>
                </a:solidFill>
                <a:latin typeface="Microsoft YaHei" pitchFamily="34" charset="0"/>
                <a:ea typeface="Microsoft YaHei" pitchFamily="34" charset="-122"/>
                <a:cs typeface="Microsoft YaHei" pitchFamily="34" charset="-120"/>
              </a:rPr>
              <a:t>内容</a:t>
            </a:r>
          </a:p>
        </p:txBody>
      </p:sp>
      <p:sp>
        <p:nvSpPr>
          <p:cNvPr id="13" name="Text 9"/>
          <p:cNvSpPr/>
          <p:nvPr/>
        </p:nvSpPr>
        <p:spPr>
          <a:xfrm>
            <a:off x="3658939" y="2962275"/>
            <a:ext cx="476250" cy="304800"/>
          </a:xfrm>
          <a:prstGeom prst="rect">
            <a:avLst/>
          </a:prstGeom>
          <a:noFill/>
          <a:ln/>
        </p:spPr>
        <p:txBody>
          <a:bodyPr vert="horz" wrap="square" lIns="0" tIns="0" rIns="0" bIns="0" rtlCol="0" anchor="ctr"/>
          <a:lstStyle/>
          <a:p>
            <a:pPr marL="0" indent="0" algn="ctr">
              <a:lnSpc>
                <a:spcPts val="1500"/>
              </a:lnSpc>
              <a:buNone/>
            </a:pPr>
            <a:r>
              <a:rPr lang="en-US" sz="1500" b="1" dirty="0">
                <a:solidFill>
                  <a:srgbClr val="ED6C07"/>
                </a:solidFill>
                <a:latin typeface="Microsoft YaHei" pitchFamily="34" charset="0"/>
                <a:ea typeface="Microsoft YaHei" pitchFamily="34" charset="-122"/>
                <a:cs typeface="Microsoft YaHei" pitchFamily="34" charset="-120"/>
              </a:rPr>
              <a:t>03</a:t>
            </a:r>
            <a:endParaRPr lang="en-US" sz="1500" dirty="0"/>
          </a:p>
        </p:txBody>
      </p:sp>
      <p:sp>
        <p:nvSpPr>
          <p:cNvPr id="14" name="Text 10"/>
          <p:cNvSpPr/>
          <p:nvPr/>
        </p:nvSpPr>
        <p:spPr>
          <a:xfrm>
            <a:off x="3289102" y="4448175"/>
            <a:ext cx="1216075" cy="252413"/>
          </a:xfrm>
          <a:prstGeom prst="rect">
            <a:avLst/>
          </a:prstGeom>
          <a:noFill/>
          <a:ln/>
        </p:spPr>
        <p:txBody>
          <a:bodyPr vert="horz" wrap="square" lIns="0" tIns="0" rIns="0" bIns="0" rtlCol="0" anchor="ctr"/>
          <a:lstStyle/>
          <a:p>
            <a:pPr algn="ctr">
              <a:lnSpc>
                <a:spcPts val="1688"/>
              </a:lnSpc>
            </a:pPr>
            <a:r>
              <a:rPr lang="zh-CN" altLang="en-US" sz="1200" b="1" dirty="0">
                <a:solidFill>
                  <a:srgbClr val="000000"/>
                </a:solidFill>
                <a:latin typeface="Microsoft YaHei" pitchFamily="34" charset="0"/>
                <a:ea typeface="Microsoft YaHei" pitchFamily="34" charset="-122"/>
                <a:cs typeface="Microsoft YaHei" pitchFamily="34" charset="-120"/>
              </a:rPr>
              <a:t>步骤</a:t>
            </a:r>
            <a:r>
              <a:rPr lang="en-US" altLang="zh-CN" sz="1200" b="1" dirty="0">
                <a:solidFill>
                  <a:srgbClr val="000000"/>
                </a:solidFill>
                <a:latin typeface="Microsoft YaHei" pitchFamily="34" charset="0"/>
                <a:ea typeface="Microsoft YaHei" pitchFamily="34" charset="-122"/>
                <a:cs typeface="Microsoft YaHei" pitchFamily="34" charset="-120"/>
              </a:rPr>
              <a:t>03</a:t>
            </a:r>
            <a:r>
              <a:rPr lang="zh-CN" altLang="en-US" sz="1200" b="1" dirty="0">
                <a:solidFill>
                  <a:srgbClr val="000000"/>
                </a:solidFill>
                <a:latin typeface="Microsoft YaHei" pitchFamily="34" charset="0"/>
                <a:ea typeface="Microsoft YaHei" pitchFamily="34" charset="-122"/>
                <a:cs typeface="Microsoft YaHei" pitchFamily="34" charset="-120"/>
              </a:rPr>
              <a:t>标题名称</a:t>
            </a:r>
            <a:endParaRPr lang="en-US" altLang="zh-CN" sz="1200" dirty="0"/>
          </a:p>
        </p:txBody>
      </p:sp>
      <p:sp>
        <p:nvSpPr>
          <p:cNvPr id="15" name="Text 11"/>
          <p:cNvSpPr/>
          <p:nvPr/>
        </p:nvSpPr>
        <p:spPr>
          <a:xfrm>
            <a:off x="3289102" y="4738688"/>
            <a:ext cx="1216075" cy="666750"/>
          </a:xfrm>
          <a:prstGeom prst="rect">
            <a:avLst/>
          </a:prstGeom>
          <a:noFill/>
          <a:ln/>
        </p:spPr>
        <p:txBody>
          <a:bodyPr vert="horz" wrap="square" lIns="0" tIns="0" rIns="0" bIns="0" rtlCol="0" anchor="ctr"/>
          <a:lstStyle/>
          <a:p>
            <a:pPr algn="ct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03</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03</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03</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03</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03</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03</a:t>
            </a:r>
            <a:r>
              <a:rPr lang="zh-CN" altLang="en-US" sz="1050" dirty="0">
                <a:solidFill>
                  <a:srgbClr val="666666"/>
                </a:solidFill>
                <a:latin typeface="Microsoft YaHei" pitchFamily="34" charset="0"/>
                <a:ea typeface="Microsoft YaHei" pitchFamily="34" charset="-122"/>
                <a:cs typeface="Microsoft YaHei" pitchFamily="34" charset="-120"/>
              </a:rPr>
              <a:t>内容</a:t>
            </a:r>
          </a:p>
        </p:txBody>
      </p:sp>
      <p:sp>
        <p:nvSpPr>
          <p:cNvPr id="16" name="Text 12"/>
          <p:cNvSpPr/>
          <p:nvPr/>
        </p:nvSpPr>
        <p:spPr>
          <a:xfrm>
            <a:off x="4913114" y="3814763"/>
            <a:ext cx="476250" cy="304800"/>
          </a:xfrm>
          <a:prstGeom prst="rect">
            <a:avLst/>
          </a:prstGeom>
          <a:noFill/>
          <a:ln/>
        </p:spPr>
        <p:txBody>
          <a:bodyPr vert="horz" wrap="square" lIns="0" tIns="0" rIns="0" bIns="0" rtlCol="0" anchor="ctr"/>
          <a:lstStyle/>
          <a:p>
            <a:pPr marL="0" indent="0" algn="ctr">
              <a:lnSpc>
                <a:spcPts val="1500"/>
              </a:lnSpc>
              <a:buNone/>
            </a:pPr>
            <a:r>
              <a:rPr lang="en-US" sz="1500" b="1" dirty="0">
                <a:solidFill>
                  <a:srgbClr val="F3A215"/>
                </a:solidFill>
                <a:latin typeface="Microsoft YaHei" pitchFamily="34" charset="0"/>
                <a:ea typeface="Microsoft YaHei" pitchFamily="34" charset="-122"/>
                <a:cs typeface="Microsoft YaHei" pitchFamily="34" charset="-120"/>
              </a:rPr>
              <a:t>04</a:t>
            </a:r>
            <a:endParaRPr lang="en-US" sz="1500" dirty="0"/>
          </a:p>
        </p:txBody>
      </p:sp>
      <p:sp>
        <p:nvSpPr>
          <p:cNvPr id="17" name="Text 13"/>
          <p:cNvSpPr/>
          <p:nvPr/>
        </p:nvSpPr>
        <p:spPr>
          <a:xfrm>
            <a:off x="4543276" y="1466850"/>
            <a:ext cx="1216075" cy="252413"/>
          </a:xfrm>
          <a:prstGeom prst="rect">
            <a:avLst/>
          </a:prstGeom>
          <a:noFill/>
          <a:ln/>
        </p:spPr>
        <p:txBody>
          <a:bodyPr vert="horz" wrap="square" lIns="0" tIns="0" rIns="0" bIns="0" rtlCol="0" anchor="ctr"/>
          <a:lstStyle/>
          <a:p>
            <a:pPr algn="ctr">
              <a:lnSpc>
                <a:spcPts val="1688"/>
              </a:lnSpc>
            </a:pPr>
            <a:r>
              <a:rPr lang="zh-CN" altLang="en-US" sz="1200" b="1" dirty="0">
                <a:solidFill>
                  <a:srgbClr val="000000"/>
                </a:solidFill>
                <a:latin typeface="Microsoft YaHei" pitchFamily="34" charset="0"/>
                <a:ea typeface="Microsoft YaHei" pitchFamily="34" charset="-122"/>
                <a:cs typeface="Microsoft YaHei" pitchFamily="34" charset="-120"/>
              </a:rPr>
              <a:t>步骤</a:t>
            </a:r>
            <a:r>
              <a:rPr lang="en-US" altLang="zh-CN" sz="1200" b="1" dirty="0">
                <a:solidFill>
                  <a:srgbClr val="000000"/>
                </a:solidFill>
                <a:latin typeface="Microsoft YaHei" pitchFamily="34" charset="0"/>
                <a:ea typeface="Microsoft YaHei" pitchFamily="34" charset="-122"/>
                <a:cs typeface="Microsoft YaHei" pitchFamily="34" charset="-120"/>
              </a:rPr>
              <a:t>04</a:t>
            </a:r>
            <a:r>
              <a:rPr lang="zh-CN" altLang="en-US" sz="1200" b="1" dirty="0">
                <a:solidFill>
                  <a:srgbClr val="000000"/>
                </a:solidFill>
                <a:latin typeface="Microsoft YaHei" pitchFamily="34" charset="0"/>
                <a:ea typeface="Microsoft YaHei" pitchFamily="34" charset="-122"/>
                <a:cs typeface="Microsoft YaHei" pitchFamily="34" charset="-120"/>
              </a:rPr>
              <a:t>标题名称</a:t>
            </a:r>
            <a:endParaRPr lang="en-US" altLang="zh-CN" sz="1200" dirty="0"/>
          </a:p>
        </p:txBody>
      </p:sp>
      <p:sp>
        <p:nvSpPr>
          <p:cNvPr id="18" name="Text 14"/>
          <p:cNvSpPr/>
          <p:nvPr/>
        </p:nvSpPr>
        <p:spPr>
          <a:xfrm>
            <a:off x="4543276" y="1757362"/>
            <a:ext cx="1216075" cy="876300"/>
          </a:xfrm>
          <a:prstGeom prst="rect">
            <a:avLst/>
          </a:prstGeom>
          <a:noFill/>
          <a:ln/>
        </p:spPr>
        <p:txBody>
          <a:bodyPr vert="horz" wrap="square" lIns="0" tIns="0" rIns="0" bIns="0" rtlCol="0" anchor="ctr"/>
          <a:lstStyle/>
          <a:p>
            <a:pPr algn="ct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04</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04</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04</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04</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04</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04</a:t>
            </a:r>
            <a:r>
              <a:rPr lang="zh-CN" altLang="en-US" sz="1050" dirty="0">
                <a:solidFill>
                  <a:srgbClr val="666666"/>
                </a:solidFill>
                <a:latin typeface="Microsoft YaHei" pitchFamily="34" charset="0"/>
                <a:ea typeface="Microsoft YaHei" pitchFamily="34" charset="-122"/>
                <a:cs typeface="Microsoft YaHei" pitchFamily="34" charset="-120"/>
              </a:rPr>
              <a:t>内容</a:t>
            </a:r>
          </a:p>
        </p:txBody>
      </p:sp>
      <p:sp>
        <p:nvSpPr>
          <p:cNvPr id="19" name="Text 15"/>
          <p:cNvSpPr/>
          <p:nvPr/>
        </p:nvSpPr>
        <p:spPr>
          <a:xfrm>
            <a:off x="6167289" y="2962275"/>
            <a:ext cx="476250" cy="304800"/>
          </a:xfrm>
          <a:prstGeom prst="rect">
            <a:avLst/>
          </a:prstGeom>
          <a:noFill/>
          <a:ln/>
        </p:spPr>
        <p:txBody>
          <a:bodyPr vert="horz" wrap="square" lIns="0" tIns="0" rIns="0" bIns="0" rtlCol="0" anchor="ctr"/>
          <a:lstStyle/>
          <a:p>
            <a:pPr marL="0" indent="0" algn="ctr">
              <a:lnSpc>
                <a:spcPts val="1500"/>
              </a:lnSpc>
              <a:buNone/>
            </a:pPr>
            <a:r>
              <a:rPr lang="en-US" sz="1500" b="1" dirty="0">
                <a:solidFill>
                  <a:srgbClr val="ED6C07"/>
                </a:solidFill>
                <a:latin typeface="Microsoft YaHei" pitchFamily="34" charset="0"/>
                <a:ea typeface="Microsoft YaHei" pitchFamily="34" charset="-122"/>
                <a:cs typeface="Microsoft YaHei" pitchFamily="34" charset="-120"/>
              </a:rPr>
              <a:t>05</a:t>
            </a:r>
            <a:endParaRPr lang="en-US" sz="1500" dirty="0"/>
          </a:p>
        </p:txBody>
      </p:sp>
      <p:sp>
        <p:nvSpPr>
          <p:cNvPr id="20" name="Text 16"/>
          <p:cNvSpPr/>
          <p:nvPr/>
        </p:nvSpPr>
        <p:spPr>
          <a:xfrm>
            <a:off x="5797451" y="4448175"/>
            <a:ext cx="1216075" cy="252413"/>
          </a:xfrm>
          <a:prstGeom prst="rect">
            <a:avLst/>
          </a:prstGeom>
          <a:noFill/>
          <a:ln/>
        </p:spPr>
        <p:txBody>
          <a:bodyPr vert="horz" wrap="square" lIns="0" tIns="0" rIns="0" bIns="0" rtlCol="0" anchor="ctr"/>
          <a:lstStyle/>
          <a:p>
            <a:pPr algn="ctr">
              <a:lnSpc>
                <a:spcPts val="1688"/>
              </a:lnSpc>
            </a:pPr>
            <a:r>
              <a:rPr lang="zh-CN" altLang="en-US" sz="1200" b="1" dirty="0">
                <a:solidFill>
                  <a:srgbClr val="000000"/>
                </a:solidFill>
                <a:latin typeface="Microsoft YaHei" pitchFamily="34" charset="0"/>
                <a:ea typeface="Microsoft YaHei" pitchFamily="34" charset="-122"/>
                <a:cs typeface="Microsoft YaHei" pitchFamily="34" charset="-120"/>
              </a:rPr>
              <a:t>步骤</a:t>
            </a:r>
            <a:r>
              <a:rPr lang="en-US" altLang="zh-CN" sz="1200" b="1" dirty="0">
                <a:solidFill>
                  <a:srgbClr val="000000"/>
                </a:solidFill>
                <a:latin typeface="Microsoft YaHei" pitchFamily="34" charset="0"/>
                <a:ea typeface="Microsoft YaHei" pitchFamily="34" charset="-122"/>
                <a:cs typeface="Microsoft YaHei" pitchFamily="34" charset="-120"/>
              </a:rPr>
              <a:t>05</a:t>
            </a:r>
            <a:r>
              <a:rPr lang="zh-CN" altLang="en-US" sz="1200" b="1" dirty="0">
                <a:solidFill>
                  <a:srgbClr val="000000"/>
                </a:solidFill>
                <a:latin typeface="Microsoft YaHei" pitchFamily="34" charset="0"/>
                <a:ea typeface="Microsoft YaHei" pitchFamily="34" charset="-122"/>
                <a:cs typeface="Microsoft YaHei" pitchFamily="34" charset="-120"/>
              </a:rPr>
              <a:t>标题名称</a:t>
            </a:r>
            <a:endParaRPr lang="en-US" altLang="zh-CN" sz="1200" dirty="0"/>
          </a:p>
        </p:txBody>
      </p:sp>
      <p:sp>
        <p:nvSpPr>
          <p:cNvPr id="21" name="Text 17"/>
          <p:cNvSpPr/>
          <p:nvPr/>
        </p:nvSpPr>
        <p:spPr>
          <a:xfrm>
            <a:off x="5797451" y="4738688"/>
            <a:ext cx="1216075" cy="666750"/>
          </a:xfrm>
          <a:prstGeom prst="rect">
            <a:avLst/>
          </a:prstGeom>
          <a:noFill/>
          <a:ln/>
        </p:spPr>
        <p:txBody>
          <a:bodyPr vert="horz" wrap="square" lIns="0" tIns="0" rIns="0" bIns="0" rtlCol="0" anchor="ctr"/>
          <a:lstStyle/>
          <a:p>
            <a:pPr algn="ct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05</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05</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05</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05</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05</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05</a:t>
            </a:r>
            <a:r>
              <a:rPr lang="zh-CN" altLang="en-US" sz="1050" dirty="0">
                <a:solidFill>
                  <a:srgbClr val="666666"/>
                </a:solidFill>
                <a:latin typeface="Microsoft YaHei" pitchFamily="34" charset="0"/>
                <a:ea typeface="Microsoft YaHei" pitchFamily="34" charset="-122"/>
                <a:cs typeface="Microsoft YaHei" pitchFamily="34" charset="-120"/>
              </a:rPr>
              <a:t>内容</a:t>
            </a:r>
          </a:p>
        </p:txBody>
      </p:sp>
      <p:sp>
        <p:nvSpPr>
          <p:cNvPr id="22" name="Text 18"/>
          <p:cNvSpPr/>
          <p:nvPr/>
        </p:nvSpPr>
        <p:spPr>
          <a:xfrm>
            <a:off x="7421463" y="3814763"/>
            <a:ext cx="476250" cy="304800"/>
          </a:xfrm>
          <a:prstGeom prst="rect">
            <a:avLst/>
          </a:prstGeom>
          <a:noFill/>
          <a:ln/>
        </p:spPr>
        <p:txBody>
          <a:bodyPr vert="horz" wrap="square" lIns="0" tIns="0" rIns="0" bIns="0" rtlCol="0" anchor="ctr"/>
          <a:lstStyle/>
          <a:p>
            <a:pPr marL="0" indent="0" algn="ctr">
              <a:lnSpc>
                <a:spcPts val="1500"/>
              </a:lnSpc>
              <a:buNone/>
            </a:pPr>
            <a:r>
              <a:rPr lang="en-US" sz="1500" b="1" dirty="0">
                <a:solidFill>
                  <a:srgbClr val="F3A215"/>
                </a:solidFill>
                <a:latin typeface="Microsoft YaHei" pitchFamily="34" charset="0"/>
                <a:ea typeface="Microsoft YaHei" pitchFamily="34" charset="-122"/>
                <a:cs typeface="Microsoft YaHei" pitchFamily="34" charset="-120"/>
              </a:rPr>
              <a:t>06</a:t>
            </a:r>
            <a:endParaRPr lang="en-US" sz="1500" dirty="0"/>
          </a:p>
        </p:txBody>
      </p:sp>
      <p:sp>
        <p:nvSpPr>
          <p:cNvPr id="23" name="Text 19"/>
          <p:cNvSpPr/>
          <p:nvPr/>
        </p:nvSpPr>
        <p:spPr>
          <a:xfrm>
            <a:off x="7051625" y="1676400"/>
            <a:ext cx="1216075" cy="252413"/>
          </a:xfrm>
          <a:prstGeom prst="rect">
            <a:avLst/>
          </a:prstGeom>
          <a:noFill/>
          <a:ln/>
        </p:spPr>
        <p:txBody>
          <a:bodyPr vert="horz" wrap="square" lIns="0" tIns="0" rIns="0" bIns="0" rtlCol="0" anchor="ctr"/>
          <a:lstStyle/>
          <a:p>
            <a:pPr algn="ctr">
              <a:lnSpc>
                <a:spcPts val="1688"/>
              </a:lnSpc>
            </a:pPr>
            <a:r>
              <a:rPr lang="zh-CN" altLang="en-US" sz="1200" b="1" dirty="0">
                <a:solidFill>
                  <a:srgbClr val="000000"/>
                </a:solidFill>
                <a:latin typeface="Microsoft YaHei" pitchFamily="34" charset="0"/>
                <a:ea typeface="Microsoft YaHei" pitchFamily="34" charset="-122"/>
                <a:cs typeface="Microsoft YaHei" pitchFamily="34" charset="-120"/>
              </a:rPr>
              <a:t>步骤</a:t>
            </a:r>
            <a:r>
              <a:rPr lang="en-US" altLang="zh-CN" sz="1200" b="1" dirty="0">
                <a:solidFill>
                  <a:srgbClr val="000000"/>
                </a:solidFill>
                <a:latin typeface="Microsoft YaHei" pitchFamily="34" charset="0"/>
                <a:ea typeface="Microsoft YaHei" pitchFamily="34" charset="-122"/>
                <a:cs typeface="Microsoft YaHei" pitchFamily="34" charset="-120"/>
              </a:rPr>
              <a:t>06</a:t>
            </a:r>
            <a:r>
              <a:rPr lang="zh-CN" altLang="en-US" sz="1200" b="1" dirty="0">
                <a:solidFill>
                  <a:srgbClr val="000000"/>
                </a:solidFill>
                <a:latin typeface="Microsoft YaHei" pitchFamily="34" charset="0"/>
                <a:ea typeface="Microsoft YaHei" pitchFamily="34" charset="-122"/>
                <a:cs typeface="Microsoft YaHei" pitchFamily="34" charset="-120"/>
              </a:rPr>
              <a:t>标题名称</a:t>
            </a:r>
            <a:endParaRPr lang="en-US" altLang="zh-CN" sz="1200" dirty="0"/>
          </a:p>
        </p:txBody>
      </p:sp>
      <p:sp>
        <p:nvSpPr>
          <p:cNvPr id="24" name="Text 20"/>
          <p:cNvSpPr/>
          <p:nvPr/>
        </p:nvSpPr>
        <p:spPr>
          <a:xfrm>
            <a:off x="7051625" y="1966913"/>
            <a:ext cx="1216075" cy="666750"/>
          </a:xfrm>
          <a:prstGeom prst="rect">
            <a:avLst/>
          </a:prstGeom>
          <a:noFill/>
          <a:ln/>
        </p:spPr>
        <p:txBody>
          <a:bodyPr vert="horz" wrap="square" lIns="0" tIns="0" rIns="0" bIns="0" rtlCol="0" anchor="ctr"/>
          <a:lstStyle/>
          <a:p>
            <a:pPr algn="ct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06</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06</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06</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06</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06</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06</a:t>
            </a:r>
            <a:r>
              <a:rPr lang="zh-CN" altLang="en-US" sz="1050" dirty="0">
                <a:solidFill>
                  <a:srgbClr val="666666"/>
                </a:solidFill>
                <a:latin typeface="Microsoft YaHei" pitchFamily="34" charset="0"/>
                <a:ea typeface="Microsoft YaHei" pitchFamily="34" charset="-122"/>
                <a:cs typeface="Microsoft YaHei" pitchFamily="34" charset="-120"/>
              </a:rPr>
              <a:t>内容</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zh-CN" altLang="en-US"/>
          </a:p>
        </p:txBody>
      </p:sp>
      <p:sp>
        <p:nvSpPr>
          <p:cNvPr id="3" name="Text 1"/>
          <p:cNvSpPr/>
          <p:nvPr/>
        </p:nvSpPr>
        <p:spPr>
          <a:xfrm>
            <a:off x="571500" y="571500"/>
            <a:ext cx="4762500" cy="533400"/>
          </a:xfrm>
          <a:prstGeom prst="rect">
            <a:avLst/>
          </a:prstGeom>
          <a:noFill/>
          <a:ln/>
        </p:spPr>
        <p:txBody>
          <a:bodyPr vert="horz" wrap="square" lIns="0" tIns="0" rIns="0" bIns="0" rtlCol="0" anchor="ctr"/>
          <a:lstStyle/>
          <a:p>
            <a:pPr marL="0" indent="0" algn="l">
              <a:lnSpc>
                <a:spcPts val="4200"/>
              </a:lnSpc>
              <a:buNone/>
            </a:pPr>
            <a:r>
              <a:rPr lang="zh-CN" altLang="en-US" sz="3000" dirty="0"/>
              <a:t>主标题名称</a:t>
            </a:r>
            <a:endParaRPr lang="en-US" sz="3000" dirty="0"/>
          </a:p>
        </p:txBody>
      </p:sp>
      <p:sp>
        <p:nvSpPr>
          <p:cNvPr id="4" name="Text 2"/>
          <p:cNvSpPr/>
          <p:nvPr/>
        </p:nvSpPr>
        <p:spPr>
          <a:xfrm>
            <a:off x="571500" y="1162050"/>
            <a:ext cx="4762500" cy="266700"/>
          </a:xfrm>
          <a:prstGeom prst="rect">
            <a:avLst/>
          </a:prstGeom>
          <a:noFill/>
          <a:ln/>
        </p:spPr>
        <p:txBody>
          <a:bodyPr vert="horz" wrap="square" lIns="0" tIns="0" rIns="0" bIns="0" rtlCol="0" anchor="ctr"/>
          <a:lstStyle/>
          <a:p>
            <a:pPr marL="0" indent="0" algn="l">
              <a:lnSpc>
                <a:spcPts val="2100"/>
              </a:lnSpc>
              <a:buNone/>
            </a:pPr>
            <a:endParaRPr lang="en-US" sz="1500" dirty="0"/>
          </a:p>
        </p:txBody>
      </p:sp>
      <p:sp>
        <p:nvSpPr>
          <p:cNvPr id="5" name="Text 3"/>
          <p:cNvSpPr/>
          <p:nvPr/>
        </p:nvSpPr>
        <p:spPr>
          <a:xfrm>
            <a:off x="571500" y="1372554"/>
            <a:ext cx="8164537" cy="2642234"/>
          </a:xfrm>
          <a:prstGeom prst="rect">
            <a:avLst/>
          </a:prstGeom>
          <a:noFill/>
          <a:ln/>
        </p:spPr>
        <p:txBody>
          <a:bodyPr vert="horz" wrap="square" lIns="0" tIns="0" rIns="0" bIns="0" rtlCol="0" anchor="ctr"/>
          <a:lstStyle/>
          <a:p>
            <a:pPr>
              <a:lnSpc>
                <a:spcPts val="1500"/>
              </a:lnSpc>
            </a:pPr>
            <a:r>
              <a:rPr lang="zh-CN" altLang="en-US" sz="900" dirty="0">
                <a:solidFill>
                  <a:srgbClr val="666666"/>
                </a:solidFill>
                <a:latin typeface="Microsoft YaHei" pitchFamily="34" charset="0"/>
                <a:ea typeface="Microsoft YaHei" pitchFamily="34" charset="-122"/>
                <a:cs typeface="Microsoft YaHei" pitchFamily="34" charset="-120"/>
              </a:rPr>
              <a:t>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a:t>
            </a:r>
            <a:endParaRPr lang="en-US" altLang="zh-CN" sz="900" dirty="0"/>
          </a:p>
        </p:txBody>
      </p:sp>
      <p:sp>
        <p:nvSpPr>
          <p:cNvPr id="6" name="Shape 4"/>
          <p:cNvSpPr/>
          <p:nvPr/>
        </p:nvSpPr>
        <p:spPr>
          <a:xfrm>
            <a:off x="571500" y="4572000"/>
            <a:ext cx="8001000" cy="14288"/>
          </a:xfrm>
          <a:prstGeom prst="rect">
            <a:avLst/>
          </a:prstGeom>
          <a:solidFill>
            <a:srgbClr val="000000"/>
          </a:solidFill>
          <a:ln/>
        </p:spPr>
        <p:txBody>
          <a:bodyPr/>
          <a:lstStyle/>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9144000" cy="5143500"/>
          </a:xfrm>
          <a:prstGeom prst="rect">
            <a:avLst/>
          </a:prstGeom>
        </p:spPr>
      </p:pic>
      <p:sp>
        <p:nvSpPr>
          <p:cNvPr id="3" name="Text 0"/>
          <p:cNvSpPr/>
          <p:nvPr/>
        </p:nvSpPr>
        <p:spPr>
          <a:xfrm>
            <a:off x="571500" y="1828800"/>
            <a:ext cx="8001000" cy="857250"/>
          </a:xfrm>
          <a:prstGeom prst="rect">
            <a:avLst/>
          </a:prstGeom>
          <a:noFill/>
          <a:ln/>
        </p:spPr>
        <p:txBody>
          <a:bodyPr vert="horz" wrap="square" lIns="0" tIns="0" rIns="0" bIns="0" rtlCol="0" anchor="ctr"/>
          <a:lstStyle/>
          <a:p>
            <a:pPr marL="0" indent="0" algn="ctr">
              <a:lnSpc>
                <a:spcPts val="6750"/>
              </a:lnSpc>
              <a:buNone/>
            </a:pPr>
            <a:r>
              <a:rPr lang="en-US" sz="4688" b="1" dirty="0">
                <a:solidFill>
                  <a:srgbClr val="FFFFFF"/>
                </a:solidFill>
                <a:latin typeface="Microsoft YaHei" pitchFamily="34" charset="0"/>
                <a:ea typeface="Microsoft YaHei" pitchFamily="34" charset="-122"/>
                <a:cs typeface="Microsoft YaHei" pitchFamily="34" charset="-120"/>
              </a:rPr>
              <a:t>THANKS</a:t>
            </a:r>
            <a:endParaRPr lang="en-US" sz="468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9144000" cy="5143500"/>
          </a:xfrm>
          <a:prstGeom prst="rect">
            <a:avLst/>
          </a:prstGeom>
        </p:spPr>
      </p:pic>
      <p:sp>
        <p:nvSpPr>
          <p:cNvPr id="3" name="Text 0"/>
          <p:cNvSpPr/>
          <p:nvPr/>
        </p:nvSpPr>
        <p:spPr>
          <a:xfrm>
            <a:off x="571500" y="3409950"/>
            <a:ext cx="8001000" cy="666750"/>
          </a:xfrm>
          <a:prstGeom prst="rect">
            <a:avLst/>
          </a:prstGeom>
          <a:noFill/>
          <a:ln/>
        </p:spPr>
        <p:txBody>
          <a:bodyPr vert="horz" wrap="square" lIns="0" tIns="0" rIns="0" bIns="0" rtlCol="0" anchor="ctr"/>
          <a:lstStyle/>
          <a:p>
            <a:pPr marL="0" indent="0" algn="l">
              <a:lnSpc>
                <a:spcPts val="5250"/>
              </a:lnSpc>
              <a:buNone/>
            </a:pPr>
            <a:r>
              <a:rPr lang="zh-CN" altLang="en-US" sz="3750" b="1" dirty="0">
                <a:solidFill>
                  <a:srgbClr val="FFFFFF"/>
                </a:solidFill>
                <a:latin typeface="Microsoft YaHei" pitchFamily="34" charset="0"/>
                <a:ea typeface="Microsoft YaHei" pitchFamily="34" charset="-122"/>
                <a:cs typeface="Microsoft YaHei" pitchFamily="34" charset="-120"/>
              </a:rPr>
              <a:t>目录</a:t>
            </a:r>
            <a:r>
              <a:rPr lang="en-US" altLang="zh-CN" sz="3750" b="1" dirty="0">
                <a:solidFill>
                  <a:srgbClr val="FFFFFF"/>
                </a:solidFill>
                <a:latin typeface="Microsoft YaHei" pitchFamily="34" charset="0"/>
                <a:ea typeface="Microsoft YaHei" pitchFamily="34" charset="-122"/>
                <a:cs typeface="Microsoft YaHei" pitchFamily="34" charset="-120"/>
              </a:rPr>
              <a:t>01</a:t>
            </a:r>
            <a:r>
              <a:rPr lang="zh-CN" altLang="en-US" sz="3750" b="1" dirty="0">
                <a:solidFill>
                  <a:srgbClr val="FFFFFF"/>
                </a:solidFill>
                <a:latin typeface="Microsoft YaHei" pitchFamily="34" charset="0"/>
                <a:ea typeface="Microsoft YaHei" pitchFamily="34" charset="-122"/>
                <a:cs typeface="Microsoft YaHei" pitchFamily="34" charset="-120"/>
              </a:rPr>
              <a:t>名称</a:t>
            </a:r>
            <a:endParaRPr lang="en-US" sz="3750" dirty="0"/>
          </a:p>
        </p:txBody>
      </p:sp>
      <p:sp>
        <p:nvSpPr>
          <p:cNvPr id="4" name="Text 1"/>
          <p:cNvSpPr/>
          <p:nvPr/>
        </p:nvSpPr>
        <p:spPr>
          <a:xfrm>
            <a:off x="571500" y="4171950"/>
            <a:ext cx="8001000" cy="400050"/>
          </a:xfrm>
          <a:prstGeom prst="rect">
            <a:avLst/>
          </a:prstGeom>
          <a:noFill/>
          <a:ln/>
        </p:spPr>
        <p:txBody>
          <a:bodyPr vert="horz" wrap="square" lIns="0" tIns="0" rIns="0" bIns="0" rtlCol="0" anchor="ctr"/>
          <a:lstStyle/>
          <a:p>
            <a:pPr marL="0" indent="0" algn="l">
              <a:lnSpc>
                <a:spcPts val="3150"/>
              </a:lnSpc>
              <a:buNone/>
            </a:pPr>
            <a:endParaRPr lang="en-US" sz="2250" dirty="0"/>
          </a:p>
        </p:txBody>
      </p:sp>
      <p:sp>
        <p:nvSpPr>
          <p:cNvPr id="5" name="Text 2"/>
          <p:cNvSpPr/>
          <p:nvPr/>
        </p:nvSpPr>
        <p:spPr>
          <a:xfrm>
            <a:off x="6667500" y="381000"/>
            <a:ext cx="1905000" cy="1905000"/>
          </a:xfrm>
          <a:prstGeom prst="rect">
            <a:avLst/>
          </a:prstGeom>
          <a:noFill/>
          <a:ln/>
        </p:spPr>
        <p:txBody>
          <a:bodyPr vert="horz" wrap="square" lIns="0" tIns="0" rIns="0" bIns="0" rtlCol="0" anchor="ctr"/>
          <a:lstStyle/>
          <a:p>
            <a:pPr marL="0" indent="0" algn="ctr">
              <a:lnSpc>
                <a:spcPts val="15000"/>
              </a:lnSpc>
              <a:buNone/>
            </a:pPr>
            <a:r>
              <a:rPr lang="en-US" sz="9750" b="1" dirty="0">
                <a:solidFill>
                  <a:srgbClr val="FFFFFF"/>
                </a:solidFill>
                <a:latin typeface="Microsoft YaHei" pitchFamily="34" charset="0"/>
                <a:ea typeface="Microsoft YaHei" pitchFamily="34" charset="-122"/>
                <a:cs typeface="Microsoft YaHei" pitchFamily="34" charset="-120"/>
              </a:rPr>
              <a:t>01</a:t>
            </a:r>
            <a:endParaRPr lang="en-US" sz="9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zh-CN" altLang="en-US"/>
          </a:p>
        </p:txBody>
      </p:sp>
      <p:sp>
        <p:nvSpPr>
          <p:cNvPr id="3" name="Shape 1"/>
          <p:cNvSpPr/>
          <p:nvPr/>
        </p:nvSpPr>
        <p:spPr>
          <a:xfrm>
            <a:off x="366713" y="357188"/>
            <a:ext cx="4429125" cy="4429125"/>
          </a:xfrm>
          <a:prstGeom prst="roundRect">
            <a:avLst>
              <a:gd name="adj" fmla="val 50000"/>
            </a:avLst>
          </a:prstGeom>
          <a:solidFill>
            <a:srgbClr val="FD6234"/>
          </a:solidFill>
          <a:ln/>
        </p:spPr>
        <p:txBody>
          <a:bodyPr/>
          <a:lstStyle/>
          <a:p>
            <a:endParaRPr lang="zh-CN" altLang="en-US"/>
          </a:p>
        </p:txBody>
      </p:sp>
      <p:pic>
        <p:nvPicPr>
          <p:cNvPr id="4" name="Image 0" descr="preencoded.png"/>
          <p:cNvPicPr>
            <a:picLocks noChangeAspect="1"/>
          </p:cNvPicPr>
          <p:nvPr/>
        </p:nvPicPr>
        <p:blipFill>
          <a:blip r:embed="rId3"/>
          <a:srcRect/>
          <a:stretch/>
        </p:blipFill>
        <p:spPr>
          <a:xfrm>
            <a:off x="4319588" y="357188"/>
            <a:ext cx="4429125" cy="4429125"/>
          </a:xfrm>
          <a:prstGeom prst="roundRect">
            <a:avLst>
              <a:gd name="adj" fmla="val 50000"/>
            </a:avLst>
          </a:prstGeom>
        </p:spPr>
      </p:pic>
      <p:sp>
        <p:nvSpPr>
          <p:cNvPr id="5" name="Text 2"/>
          <p:cNvSpPr/>
          <p:nvPr/>
        </p:nvSpPr>
        <p:spPr>
          <a:xfrm>
            <a:off x="1295400" y="1614488"/>
            <a:ext cx="2571750" cy="533400"/>
          </a:xfrm>
          <a:prstGeom prst="rect">
            <a:avLst/>
          </a:prstGeom>
          <a:noFill/>
          <a:ln/>
        </p:spPr>
        <p:txBody>
          <a:bodyPr vert="horz" wrap="square" lIns="0" tIns="0" rIns="0" bIns="0" rtlCol="0" anchor="ctr"/>
          <a:lstStyle/>
          <a:p>
            <a:pPr marL="0" indent="0" algn="l">
              <a:lnSpc>
                <a:spcPts val="4200"/>
              </a:lnSpc>
              <a:buNone/>
            </a:pPr>
            <a:r>
              <a:rPr lang="zh-CN" altLang="en-US" sz="3000" b="1" dirty="0">
                <a:solidFill>
                  <a:srgbClr val="FFFFFF"/>
                </a:solidFill>
                <a:latin typeface="Microsoft YaHei" pitchFamily="34" charset="0"/>
                <a:ea typeface="Microsoft YaHei" pitchFamily="34" charset="-122"/>
                <a:cs typeface="Microsoft YaHei" pitchFamily="34" charset="-120"/>
              </a:rPr>
              <a:t>主标题名称</a:t>
            </a:r>
            <a:endParaRPr lang="en-US" sz="3000" dirty="0"/>
          </a:p>
        </p:txBody>
      </p:sp>
      <p:sp>
        <p:nvSpPr>
          <p:cNvPr id="6" name="Text 3"/>
          <p:cNvSpPr/>
          <p:nvPr/>
        </p:nvSpPr>
        <p:spPr>
          <a:xfrm>
            <a:off x="1295400" y="2205037"/>
            <a:ext cx="2571750" cy="266700"/>
          </a:xfrm>
          <a:prstGeom prst="rect">
            <a:avLst/>
          </a:prstGeom>
          <a:noFill/>
          <a:ln/>
        </p:spPr>
        <p:txBody>
          <a:bodyPr vert="horz" wrap="square" lIns="0" tIns="0" rIns="0" bIns="0" rtlCol="0" anchor="ctr"/>
          <a:lstStyle/>
          <a:p>
            <a:pPr marL="0" indent="0" algn="l">
              <a:lnSpc>
                <a:spcPts val="2100"/>
              </a:lnSpc>
              <a:buNone/>
            </a:pPr>
            <a:endParaRPr lang="en-US" sz="1500" dirty="0"/>
          </a:p>
        </p:txBody>
      </p:sp>
      <p:sp>
        <p:nvSpPr>
          <p:cNvPr id="7" name="Text 4"/>
          <p:cNvSpPr/>
          <p:nvPr/>
        </p:nvSpPr>
        <p:spPr>
          <a:xfrm>
            <a:off x="1295400" y="2852737"/>
            <a:ext cx="2571750" cy="381000"/>
          </a:xfrm>
          <a:prstGeom prst="rect">
            <a:avLst/>
          </a:prstGeom>
          <a:noFill/>
          <a:ln/>
        </p:spPr>
        <p:txBody>
          <a:bodyPr vert="horz" wrap="square" lIns="0" tIns="0" rIns="0" bIns="0" rtlCol="0" anchor="ctr"/>
          <a:lstStyle/>
          <a:p>
            <a:pPr>
              <a:lnSpc>
                <a:spcPts val="1500"/>
              </a:lnSpc>
            </a:pPr>
            <a:r>
              <a:rPr lang="zh-CN" altLang="en-US" sz="900" dirty="0">
                <a:solidFill>
                  <a:srgbClr val="FFFFFF"/>
                </a:solidFill>
                <a:latin typeface="Microsoft YaHei" pitchFamily="34" charset="0"/>
                <a:ea typeface="Microsoft YaHei" pitchFamily="34" charset="-122"/>
                <a:cs typeface="Microsoft YaHei" pitchFamily="34" charset="-120"/>
              </a:rPr>
              <a:t>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a:t>
            </a:r>
            <a:endParaRPr lang="en-US" altLang="zh-CN" sz="900" dirty="0"/>
          </a:p>
          <a:p>
            <a:pPr>
              <a:lnSpc>
                <a:spcPts val="1500"/>
              </a:lnSpc>
            </a:pPr>
            <a:endParaRPr lang="en-US" altLang="zh-CN"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zh-CN" altLang="en-US"/>
          </a:p>
        </p:txBody>
      </p:sp>
      <p:pic>
        <p:nvPicPr>
          <p:cNvPr id="3" name="Image 0" descr="preencoded.png"/>
          <p:cNvPicPr>
            <a:picLocks noChangeAspect="1"/>
          </p:cNvPicPr>
          <p:nvPr/>
        </p:nvPicPr>
        <p:blipFill>
          <a:blip r:embed="rId3"/>
          <a:srcRect/>
          <a:stretch/>
        </p:blipFill>
        <p:spPr>
          <a:xfrm>
            <a:off x="0" y="0"/>
            <a:ext cx="9144000" cy="5143500"/>
          </a:xfrm>
          <a:prstGeom prst="rect">
            <a:avLst/>
          </a:prstGeom>
        </p:spPr>
      </p:pic>
      <p:sp>
        <p:nvSpPr>
          <p:cNvPr id="4" name="Shape 1"/>
          <p:cNvSpPr/>
          <p:nvPr/>
        </p:nvSpPr>
        <p:spPr>
          <a:xfrm>
            <a:off x="1905000" y="1538287"/>
            <a:ext cx="5334000" cy="1695450"/>
          </a:xfrm>
          <a:prstGeom prst="roundRect">
            <a:avLst>
              <a:gd name="adj" fmla="val 14045"/>
            </a:avLst>
          </a:prstGeom>
          <a:solidFill>
            <a:srgbClr val="1529FA"/>
          </a:solidFill>
          <a:ln/>
        </p:spPr>
        <p:txBody>
          <a:bodyPr/>
          <a:lstStyle/>
          <a:p>
            <a:endParaRPr lang="zh-CN" altLang="en-US"/>
          </a:p>
        </p:txBody>
      </p:sp>
      <p:sp>
        <p:nvSpPr>
          <p:cNvPr id="5" name="Shape 2"/>
          <p:cNvSpPr/>
          <p:nvPr/>
        </p:nvSpPr>
        <p:spPr>
          <a:xfrm rot="10800000">
            <a:off x="2338388" y="3233737"/>
            <a:ext cx="652463" cy="371475"/>
          </a:xfrm>
          <a:prstGeom prst="triangle">
            <a:avLst/>
          </a:prstGeom>
          <a:solidFill>
            <a:srgbClr val="1529FA"/>
          </a:solidFill>
          <a:ln/>
        </p:spPr>
        <p:txBody>
          <a:bodyPr/>
          <a:lstStyle/>
          <a:p>
            <a:endParaRPr lang="zh-CN" altLang="en-US"/>
          </a:p>
        </p:txBody>
      </p:sp>
      <p:sp>
        <p:nvSpPr>
          <p:cNvPr id="6" name="Text 3"/>
          <p:cNvSpPr/>
          <p:nvPr/>
        </p:nvSpPr>
        <p:spPr>
          <a:xfrm>
            <a:off x="2428875" y="2062163"/>
            <a:ext cx="4286250" cy="647700"/>
          </a:xfrm>
          <a:prstGeom prst="rect">
            <a:avLst/>
          </a:prstGeom>
          <a:noFill/>
          <a:ln/>
        </p:spPr>
        <p:txBody>
          <a:bodyPr vert="horz" wrap="square" lIns="0" tIns="0" rIns="0" bIns="0" rtlCol="0" anchor="ctr"/>
          <a:lstStyle/>
          <a:p>
            <a:pPr>
              <a:lnSpc>
                <a:spcPts val="2550"/>
              </a:lnSpc>
            </a:pPr>
            <a:r>
              <a:rPr lang="zh-CN" altLang="en-US" sz="1400" dirty="0">
                <a:solidFill>
                  <a:srgbClr val="FFFFFF"/>
                </a:solidFill>
                <a:latin typeface="Microsoft YaHei" pitchFamily="34" charset="0"/>
                <a:ea typeface="Microsoft YaHei" pitchFamily="34" charset="-122"/>
                <a:cs typeface="Microsoft YaHei" pitchFamily="34" charset="-120"/>
              </a:rPr>
              <a:t>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zh-CN" altLang="en-US"/>
          </a:p>
        </p:txBody>
      </p:sp>
      <p:pic>
        <p:nvPicPr>
          <p:cNvPr id="3" name="Image 0" descr="preencoded.png"/>
          <p:cNvPicPr>
            <a:picLocks noChangeAspect="1"/>
          </p:cNvPicPr>
          <p:nvPr/>
        </p:nvPicPr>
        <p:blipFill>
          <a:blip r:embed="rId3"/>
          <a:src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zh-CN" altLang="en-US" sz="2250" b="1" dirty="0">
                <a:solidFill>
                  <a:srgbClr val="000000"/>
                </a:solidFill>
                <a:latin typeface="Microsoft YaHei" pitchFamily="34" charset="0"/>
                <a:ea typeface="Microsoft YaHei" pitchFamily="34" charset="-122"/>
                <a:cs typeface="Microsoft YaHei" pitchFamily="34" charset="-120"/>
              </a:rPr>
              <a:t>这里是步骤图主标题名称</a:t>
            </a:r>
            <a:endParaRPr lang="en-US" sz="2250" dirty="0"/>
          </a:p>
        </p:txBody>
      </p:sp>
      <p:sp>
        <p:nvSpPr>
          <p:cNvPr id="5"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p:blipFill>
        <p:spPr>
          <a:xfrm>
            <a:off x="381000" y="1428750"/>
            <a:ext cx="8382000" cy="3057525"/>
          </a:xfrm>
          <a:prstGeom prst="rect">
            <a:avLst/>
          </a:prstGeom>
        </p:spPr>
      </p:pic>
      <p:sp>
        <p:nvSpPr>
          <p:cNvPr id="7" name="Text 3"/>
          <p:cNvSpPr/>
          <p:nvPr/>
        </p:nvSpPr>
        <p:spPr>
          <a:xfrm>
            <a:off x="828675" y="1571625"/>
            <a:ext cx="1643063" cy="361950"/>
          </a:xfrm>
          <a:prstGeom prst="rect">
            <a:avLst/>
          </a:prstGeom>
          <a:noFill/>
          <a:ln/>
        </p:spPr>
        <p:txBody>
          <a:bodyPr vert="horz" wrap="square" lIns="0" tIns="0" rIns="0" bIns="0" rtlCol="0" anchor="ctr"/>
          <a:lstStyle/>
          <a:p>
            <a:pPr marL="0" indent="0" algn="ctr">
              <a:lnSpc>
                <a:spcPts val="2550"/>
              </a:lnSpc>
              <a:buNone/>
            </a:pPr>
            <a:r>
              <a:rPr lang="en-US" sz="1875" b="1" dirty="0">
                <a:solidFill>
                  <a:srgbClr val="ED6C07"/>
                </a:solidFill>
                <a:latin typeface="Microsoft YaHei" pitchFamily="34" charset="0"/>
                <a:ea typeface="Microsoft YaHei" pitchFamily="34" charset="-122"/>
                <a:cs typeface="Microsoft YaHei" pitchFamily="34" charset="-120"/>
              </a:rPr>
              <a:t>01</a:t>
            </a:r>
            <a:endParaRPr lang="en-US" sz="1875" dirty="0"/>
          </a:p>
        </p:txBody>
      </p:sp>
      <p:sp>
        <p:nvSpPr>
          <p:cNvPr id="8" name="Text 4"/>
          <p:cNvSpPr/>
          <p:nvPr/>
        </p:nvSpPr>
        <p:spPr>
          <a:xfrm>
            <a:off x="771525" y="2114550"/>
            <a:ext cx="1700213" cy="252413"/>
          </a:xfrm>
          <a:prstGeom prst="rect">
            <a:avLst/>
          </a:prstGeom>
          <a:noFill/>
          <a:ln/>
        </p:spPr>
        <p:txBody>
          <a:bodyPr vert="horz" wrap="square" lIns="0" tIns="0" rIns="0" bIns="0" rtlCol="0" anchor="ctr"/>
          <a:lstStyle/>
          <a:p>
            <a:pPr marL="0" indent="0" algn="ctr">
              <a:lnSpc>
                <a:spcPts val="1688"/>
              </a:lnSpc>
              <a:buNone/>
            </a:pPr>
            <a:r>
              <a:rPr lang="zh-CN" altLang="en-US" sz="1200" b="1" dirty="0">
                <a:solidFill>
                  <a:srgbClr val="000000"/>
                </a:solidFill>
                <a:latin typeface="Microsoft YaHei" pitchFamily="34" charset="0"/>
                <a:ea typeface="Microsoft YaHei" pitchFamily="34" charset="-122"/>
              </a:rPr>
              <a:t>步骤</a:t>
            </a:r>
            <a:r>
              <a:rPr lang="en-US" altLang="zh-CN" sz="1200" b="1" dirty="0">
                <a:solidFill>
                  <a:srgbClr val="000000"/>
                </a:solidFill>
                <a:latin typeface="Microsoft YaHei" pitchFamily="34" charset="0"/>
                <a:ea typeface="Microsoft YaHei" pitchFamily="34" charset="-122"/>
              </a:rPr>
              <a:t>1</a:t>
            </a:r>
            <a:r>
              <a:rPr lang="zh-CN" altLang="en-US" sz="1200" b="1" dirty="0">
                <a:solidFill>
                  <a:srgbClr val="000000"/>
                </a:solidFill>
                <a:latin typeface="Microsoft YaHei" pitchFamily="34" charset="0"/>
                <a:ea typeface="Microsoft YaHei" pitchFamily="34" charset="-122"/>
              </a:rPr>
              <a:t>副标题名词</a:t>
            </a:r>
            <a:endParaRPr lang="en-US" sz="1200" dirty="0"/>
          </a:p>
        </p:txBody>
      </p:sp>
      <p:sp>
        <p:nvSpPr>
          <p:cNvPr id="9" name="Text 5"/>
          <p:cNvSpPr/>
          <p:nvPr/>
        </p:nvSpPr>
        <p:spPr>
          <a:xfrm>
            <a:off x="771525" y="2405063"/>
            <a:ext cx="1700213" cy="457200"/>
          </a:xfrm>
          <a:prstGeom prst="rect">
            <a:avLst/>
          </a:prstGeom>
          <a:noFill/>
          <a:ln/>
        </p:spPr>
        <p:txBody>
          <a:bodyPr vert="horz" wrap="square" lIns="0" tIns="0" rIns="0" bIns="0" rtlCol="0" anchor="ctr"/>
          <a:lstStyle/>
          <a:p>
            <a:pPr algn="ct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1</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1</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1</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1</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1</a:t>
            </a:r>
            <a:r>
              <a:rPr lang="zh-CN" altLang="en-US" sz="1050" dirty="0">
                <a:solidFill>
                  <a:srgbClr val="666666"/>
                </a:solidFill>
                <a:latin typeface="Microsoft YaHei" pitchFamily="34" charset="0"/>
                <a:ea typeface="Microsoft YaHei" pitchFamily="34" charset="-122"/>
                <a:cs typeface="Microsoft YaHei" pitchFamily="34" charset="-120"/>
              </a:rPr>
              <a:t>内容</a:t>
            </a:r>
            <a:endParaRPr lang="en-US" altLang="zh-CN" sz="1050" dirty="0"/>
          </a:p>
        </p:txBody>
      </p:sp>
      <p:sp>
        <p:nvSpPr>
          <p:cNvPr id="10" name="Text 6"/>
          <p:cNvSpPr/>
          <p:nvPr/>
        </p:nvSpPr>
        <p:spPr>
          <a:xfrm>
            <a:off x="2795588" y="1571625"/>
            <a:ext cx="1643063" cy="361950"/>
          </a:xfrm>
          <a:prstGeom prst="rect">
            <a:avLst/>
          </a:prstGeom>
          <a:noFill/>
          <a:ln/>
        </p:spPr>
        <p:txBody>
          <a:bodyPr vert="horz" wrap="square" lIns="0" tIns="0" rIns="0" bIns="0" rtlCol="0" anchor="ctr"/>
          <a:lstStyle/>
          <a:p>
            <a:pPr marL="0" indent="0" algn="ctr">
              <a:lnSpc>
                <a:spcPts val="2550"/>
              </a:lnSpc>
              <a:buNone/>
            </a:pPr>
            <a:r>
              <a:rPr lang="en-US" sz="1875" b="1" dirty="0">
                <a:solidFill>
                  <a:srgbClr val="F3A215"/>
                </a:solidFill>
                <a:latin typeface="Microsoft YaHei" pitchFamily="34" charset="0"/>
                <a:ea typeface="Microsoft YaHei" pitchFamily="34" charset="-122"/>
                <a:cs typeface="Microsoft YaHei" pitchFamily="34" charset="-120"/>
              </a:rPr>
              <a:t>02</a:t>
            </a:r>
            <a:endParaRPr lang="en-US" sz="1875" dirty="0"/>
          </a:p>
        </p:txBody>
      </p:sp>
      <p:sp>
        <p:nvSpPr>
          <p:cNvPr id="11" name="Text 7"/>
          <p:cNvSpPr/>
          <p:nvPr/>
        </p:nvSpPr>
        <p:spPr>
          <a:xfrm>
            <a:off x="2738438" y="2114550"/>
            <a:ext cx="1700213" cy="252413"/>
          </a:xfrm>
          <a:prstGeom prst="rect">
            <a:avLst/>
          </a:prstGeom>
          <a:noFill/>
          <a:ln/>
        </p:spPr>
        <p:txBody>
          <a:bodyPr vert="horz" wrap="square" lIns="0" tIns="0" rIns="0" bIns="0" rtlCol="0" anchor="ctr"/>
          <a:lstStyle/>
          <a:p>
            <a:pPr algn="ctr">
              <a:lnSpc>
                <a:spcPts val="1688"/>
              </a:lnSpc>
            </a:pPr>
            <a:r>
              <a:rPr lang="zh-CN" altLang="en-US" sz="1200" b="1" dirty="0">
                <a:solidFill>
                  <a:srgbClr val="000000"/>
                </a:solidFill>
                <a:latin typeface="Microsoft YaHei" pitchFamily="34" charset="0"/>
                <a:ea typeface="Microsoft YaHei" pitchFamily="34" charset="-122"/>
              </a:rPr>
              <a:t>步骤</a:t>
            </a:r>
            <a:r>
              <a:rPr lang="en-US" altLang="zh-CN" sz="1200" b="1" dirty="0">
                <a:solidFill>
                  <a:srgbClr val="000000"/>
                </a:solidFill>
                <a:latin typeface="Microsoft YaHei" pitchFamily="34" charset="0"/>
                <a:ea typeface="Microsoft YaHei" pitchFamily="34" charset="-122"/>
              </a:rPr>
              <a:t>2</a:t>
            </a:r>
            <a:r>
              <a:rPr lang="zh-CN" altLang="en-US" sz="1200" b="1" dirty="0">
                <a:solidFill>
                  <a:srgbClr val="000000"/>
                </a:solidFill>
                <a:latin typeface="Microsoft YaHei" pitchFamily="34" charset="0"/>
                <a:ea typeface="Microsoft YaHei" pitchFamily="34" charset="-122"/>
              </a:rPr>
              <a:t>副标题名词</a:t>
            </a:r>
            <a:endParaRPr lang="en-US" altLang="zh-CN" sz="1200" dirty="0"/>
          </a:p>
        </p:txBody>
      </p:sp>
      <p:sp>
        <p:nvSpPr>
          <p:cNvPr id="12" name="Text 8"/>
          <p:cNvSpPr/>
          <p:nvPr/>
        </p:nvSpPr>
        <p:spPr>
          <a:xfrm>
            <a:off x="2738438" y="2405063"/>
            <a:ext cx="1700213" cy="457200"/>
          </a:xfrm>
          <a:prstGeom prst="rect">
            <a:avLst/>
          </a:prstGeom>
          <a:noFill/>
          <a:ln/>
        </p:spPr>
        <p:txBody>
          <a:bodyPr vert="horz" wrap="square" lIns="0" tIns="0" rIns="0" bIns="0" rtlCol="0" anchor="ctr"/>
          <a:lstStyle/>
          <a:p>
            <a:pPr algn="ct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2</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2</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2</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2</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2</a:t>
            </a:r>
            <a:r>
              <a:rPr lang="zh-CN" altLang="en-US" sz="1050" dirty="0">
                <a:solidFill>
                  <a:srgbClr val="666666"/>
                </a:solidFill>
                <a:latin typeface="Microsoft YaHei" pitchFamily="34" charset="0"/>
                <a:ea typeface="Microsoft YaHei" pitchFamily="34" charset="-122"/>
                <a:cs typeface="Microsoft YaHei" pitchFamily="34" charset="-120"/>
              </a:rPr>
              <a:t>内容</a:t>
            </a:r>
            <a:endParaRPr lang="en-US" sz="1050" dirty="0"/>
          </a:p>
        </p:txBody>
      </p:sp>
      <p:sp>
        <p:nvSpPr>
          <p:cNvPr id="13" name="Text 9"/>
          <p:cNvSpPr/>
          <p:nvPr/>
        </p:nvSpPr>
        <p:spPr>
          <a:xfrm>
            <a:off x="4762500" y="1571625"/>
            <a:ext cx="1643063" cy="361950"/>
          </a:xfrm>
          <a:prstGeom prst="rect">
            <a:avLst/>
          </a:prstGeom>
          <a:noFill/>
          <a:ln/>
        </p:spPr>
        <p:txBody>
          <a:bodyPr vert="horz" wrap="square" lIns="0" tIns="0" rIns="0" bIns="0" rtlCol="0" anchor="ctr"/>
          <a:lstStyle/>
          <a:p>
            <a:pPr marL="0" indent="0" algn="ctr">
              <a:lnSpc>
                <a:spcPts val="2550"/>
              </a:lnSpc>
              <a:buNone/>
            </a:pPr>
            <a:r>
              <a:rPr lang="en-US" sz="1875" b="1" dirty="0">
                <a:solidFill>
                  <a:srgbClr val="ED6C07"/>
                </a:solidFill>
                <a:latin typeface="Microsoft YaHei" pitchFamily="34" charset="0"/>
                <a:ea typeface="Microsoft YaHei" pitchFamily="34" charset="-122"/>
                <a:cs typeface="Microsoft YaHei" pitchFamily="34" charset="-120"/>
              </a:rPr>
              <a:t>03</a:t>
            </a:r>
            <a:endParaRPr lang="en-US" sz="1875" dirty="0"/>
          </a:p>
        </p:txBody>
      </p:sp>
      <p:sp>
        <p:nvSpPr>
          <p:cNvPr id="14" name="Text 10"/>
          <p:cNvSpPr/>
          <p:nvPr/>
        </p:nvSpPr>
        <p:spPr>
          <a:xfrm>
            <a:off x="4705350" y="2114550"/>
            <a:ext cx="1700213" cy="252413"/>
          </a:xfrm>
          <a:prstGeom prst="rect">
            <a:avLst/>
          </a:prstGeom>
          <a:noFill/>
          <a:ln/>
        </p:spPr>
        <p:txBody>
          <a:bodyPr vert="horz" wrap="square" lIns="0" tIns="0" rIns="0" bIns="0" rtlCol="0" anchor="ctr"/>
          <a:lstStyle/>
          <a:p>
            <a:pPr algn="ctr">
              <a:lnSpc>
                <a:spcPts val="1688"/>
              </a:lnSpc>
            </a:pPr>
            <a:r>
              <a:rPr lang="zh-CN" altLang="en-US" sz="1200" b="1" dirty="0">
                <a:solidFill>
                  <a:srgbClr val="000000"/>
                </a:solidFill>
                <a:latin typeface="Microsoft YaHei" pitchFamily="34" charset="0"/>
                <a:ea typeface="Microsoft YaHei" pitchFamily="34" charset="-122"/>
              </a:rPr>
              <a:t>步骤</a:t>
            </a:r>
            <a:r>
              <a:rPr lang="en-US" altLang="zh-CN" sz="1200" b="1" dirty="0">
                <a:solidFill>
                  <a:srgbClr val="000000"/>
                </a:solidFill>
                <a:latin typeface="Microsoft YaHei" pitchFamily="34" charset="0"/>
                <a:ea typeface="Microsoft YaHei" pitchFamily="34" charset="-122"/>
              </a:rPr>
              <a:t>3</a:t>
            </a:r>
            <a:r>
              <a:rPr lang="zh-CN" altLang="en-US" sz="1200" b="1" dirty="0">
                <a:solidFill>
                  <a:srgbClr val="000000"/>
                </a:solidFill>
                <a:latin typeface="Microsoft YaHei" pitchFamily="34" charset="0"/>
                <a:ea typeface="Microsoft YaHei" pitchFamily="34" charset="-122"/>
              </a:rPr>
              <a:t>副标题名词</a:t>
            </a:r>
            <a:endParaRPr lang="en-US" altLang="zh-CN" sz="1200" dirty="0"/>
          </a:p>
        </p:txBody>
      </p:sp>
      <p:sp>
        <p:nvSpPr>
          <p:cNvPr id="15" name="Text 11"/>
          <p:cNvSpPr/>
          <p:nvPr/>
        </p:nvSpPr>
        <p:spPr>
          <a:xfrm>
            <a:off x="4705349" y="2500313"/>
            <a:ext cx="1700213" cy="247650"/>
          </a:xfrm>
          <a:prstGeom prst="rect">
            <a:avLst/>
          </a:prstGeom>
          <a:noFill/>
          <a:ln/>
        </p:spPr>
        <p:txBody>
          <a:bodyPr vert="horz" wrap="square" lIns="0" tIns="0" rIns="0" bIns="0" rtlCol="0" anchor="ctr"/>
          <a:lstStyle/>
          <a:p>
            <a:pPr algn="ct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3</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3</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3</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3</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3</a:t>
            </a:r>
            <a:r>
              <a:rPr lang="zh-CN" altLang="en-US" sz="1050" dirty="0">
                <a:solidFill>
                  <a:srgbClr val="666666"/>
                </a:solidFill>
                <a:latin typeface="Microsoft YaHei" pitchFamily="34" charset="0"/>
                <a:ea typeface="Microsoft YaHei" pitchFamily="34" charset="-122"/>
                <a:cs typeface="Microsoft YaHei" pitchFamily="34" charset="-120"/>
              </a:rPr>
              <a:t>内容</a:t>
            </a:r>
            <a:endParaRPr lang="en-US" altLang="zh-CN" sz="1050" dirty="0"/>
          </a:p>
        </p:txBody>
      </p:sp>
      <p:sp>
        <p:nvSpPr>
          <p:cNvPr id="16" name="Text 12"/>
          <p:cNvSpPr/>
          <p:nvPr/>
        </p:nvSpPr>
        <p:spPr>
          <a:xfrm>
            <a:off x="6729413" y="1571625"/>
            <a:ext cx="1643063" cy="361950"/>
          </a:xfrm>
          <a:prstGeom prst="rect">
            <a:avLst/>
          </a:prstGeom>
          <a:noFill/>
          <a:ln/>
        </p:spPr>
        <p:txBody>
          <a:bodyPr vert="horz" wrap="square" lIns="0" tIns="0" rIns="0" bIns="0" rtlCol="0" anchor="ctr"/>
          <a:lstStyle/>
          <a:p>
            <a:pPr marL="0" indent="0" algn="ctr">
              <a:lnSpc>
                <a:spcPts val="2550"/>
              </a:lnSpc>
              <a:buNone/>
            </a:pPr>
            <a:r>
              <a:rPr lang="en-US" sz="1875" b="1" dirty="0">
                <a:solidFill>
                  <a:srgbClr val="F3A215"/>
                </a:solidFill>
                <a:latin typeface="Microsoft YaHei" pitchFamily="34" charset="0"/>
                <a:ea typeface="Microsoft YaHei" pitchFamily="34" charset="-122"/>
                <a:cs typeface="Microsoft YaHei" pitchFamily="34" charset="-120"/>
              </a:rPr>
              <a:t>04</a:t>
            </a:r>
            <a:endParaRPr lang="en-US" sz="1875" dirty="0"/>
          </a:p>
        </p:txBody>
      </p:sp>
      <p:sp>
        <p:nvSpPr>
          <p:cNvPr id="17" name="Text 13"/>
          <p:cNvSpPr/>
          <p:nvPr/>
        </p:nvSpPr>
        <p:spPr>
          <a:xfrm>
            <a:off x="6672263" y="2114550"/>
            <a:ext cx="1700213" cy="252413"/>
          </a:xfrm>
          <a:prstGeom prst="rect">
            <a:avLst/>
          </a:prstGeom>
          <a:noFill/>
          <a:ln/>
        </p:spPr>
        <p:txBody>
          <a:bodyPr vert="horz" wrap="square" lIns="0" tIns="0" rIns="0" bIns="0" rtlCol="0" anchor="ctr"/>
          <a:lstStyle/>
          <a:p>
            <a:pPr algn="ctr">
              <a:lnSpc>
                <a:spcPts val="1688"/>
              </a:lnSpc>
            </a:pPr>
            <a:r>
              <a:rPr lang="zh-CN" altLang="en-US" sz="1200" b="1" dirty="0">
                <a:solidFill>
                  <a:srgbClr val="000000"/>
                </a:solidFill>
                <a:latin typeface="Microsoft YaHei" pitchFamily="34" charset="0"/>
                <a:ea typeface="Microsoft YaHei" pitchFamily="34" charset="-122"/>
              </a:rPr>
              <a:t>步骤</a:t>
            </a:r>
            <a:r>
              <a:rPr lang="en-US" altLang="zh-CN" sz="1200" b="1" dirty="0">
                <a:solidFill>
                  <a:srgbClr val="000000"/>
                </a:solidFill>
                <a:latin typeface="Microsoft YaHei" pitchFamily="34" charset="0"/>
                <a:ea typeface="Microsoft YaHei" pitchFamily="34" charset="-122"/>
              </a:rPr>
              <a:t>4</a:t>
            </a:r>
            <a:r>
              <a:rPr lang="zh-CN" altLang="en-US" sz="1200" b="1" dirty="0">
                <a:solidFill>
                  <a:srgbClr val="000000"/>
                </a:solidFill>
                <a:latin typeface="Microsoft YaHei" pitchFamily="34" charset="0"/>
                <a:ea typeface="Microsoft YaHei" pitchFamily="34" charset="-122"/>
              </a:rPr>
              <a:t>副标题名词</a:t>
            </a:r>
            <a:endParaRPr lang="en-US" altLang="zh-CN" sz="1200" dirty="0"/>
          </a:p>
        </p:txBody>
      </p:sp>
      <p:sp>
        <p:nvSpPr>
          <p:cNvPr id="18" name="Text 14"/>
          <p:cNvSpPr/>
          <p:nvPr/>
        </p:nvSpPr>
        <p:spPr>
          <a:xfrm>
            <a:off x="6672263" y="2405063"/>
            <a:ext cx="1700213" cy="457200"/>
          </a:xfrm>
          <a:prstGeom prst="rect">
            <a:avLst/>
          </a:prstGeom>
          <a:noFill/>
          <a:ln/>
        </p:spPr>
        <p:txBody>
          <a:bodyPr vert="horz" wrap="square" lIns="0" tIns="0" rIns="0" bIns="0" rtlCol="0" anchor="ctr"/>
          <a:lstStyle/>
          <a:p>
            <a:pPr algn="ct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4</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4</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4</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4</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4</a:t>
            </a:r>
            <a:r>
              <a:rPr lang="zh-CN" altLang="en-US" sz="1050" dirty="0">
                <a:solidFill>
                  <a:srgbClr val="666666"/>
                </a:solidFill>
                <a:latin typeface="Microsoft YaHei" pitchFamily="34" charset="0"/>
                <a:ea typeface="Microsoft YaHei" pitchFamily="34" charset="-122"/>
                <a:cs typeface="Microsoft YaHei" pitchFamily="34" charset="-120"/>
              </a:rPr>
              <a:t>内容</a:t>
            </a:r>
            <a:endParaRPr lang="en-US" altLang="zh-CN" sz="1050" dirty="0"/>
          </a:p>
        </p:txBody>
      </p:sp>
      <p:sp>
        <p:nvSpPr>
          <p:cNvPr id="19" name="Text 15"/>
          <p:cNvSpPr/>
          <p:nvPr/>
        </p:nvSpPr>
        <p:spPr>
          <a:xfrm>
            <a:off x="828675" y="3157538"/>
            <a:ext cx="1643063" cy="361950"/>
          </a:xfrm>
          <a:prstGeom prst="rect">
            <a:avLst/>
          </a:prstGeom>
          <a:noFill/>
          <a:ln/>
        </p:spPr>
        <p:txBody>
          <a:bodyPr vert="horz" wrap="square" lIns="0" tIns="0" rIns="0" bIns="0" rtlCol="0" anchor="ctr"/>
          <a:lstStyle/>
          <a:p>
            <a:pPr marL="0" indent="0" algn="ctr">
              <a:lnSpc>
                <a:spcPts val="2550"/>
              </a:lnSpc>
              <a:buNone/>
            </a:pPr>
            <a:r>
              <a:rPr lang="en-US" sz="1875" b="1" dirty="0">
                <a:solidFill>
                  <a:srgbClr val="ED6C07"/>
                </a:solidFill>
                <a:latin typeface="Microsoft YaHei" pitchFamily="34" charset="0"/>
                <a:ea typeface="Microsoft YaHei" pitchFamily="34" charset="-122"/>
                <a:cs typeface="Microsoft YaHei" pitchFamily="34" charset="-120"/>
              </a:rPr>
              <a:t>05</a:t>
            </a:r>
            <a:endParaRPr lang="en-US" sz="1875" dirty="0"/>
          </a:p>
        </p:txBody>
      </p:sp>
      <p:sp>
        <p:nvSpPr>
          <p:cNvPr id="20" name="Text 16"/>
          <p:cNvSpPr/>
          <p:nvPr/>
        </p:nvSpPr>
        <p:spPr>
          <a:xfrm>
            <a:off x="771525" y="3700463"/>
            <a:ext cx="1700213" cy="252413"/>
          </a:xfrm>
          <a:prstGeom prst="rect">
            <a:avLst/>
          </a:prstGeom>
          <a:noFill/>
          <a:ln/>
        </p:spPr>
        <p:txBody>
          <a:bodyPr vert="horz" wrap="square" lIns="0" tIns="0" rIns="0" bIns="0" rtlCol="0" anchor="ctr"/>
          <a:lstStyle/>
          <a:p>
            <a:pPr algn="ctr">
              <a:lnSpc>
                <a:spcPts val="1688"/>
              </a:lnSpc>
            </a:pPr>
            <a:r>
              <a:rPr lang="zh-CN" altLang="en-US" sz="1200" b="1" dirty="0">
                <a:solidFill>
                  <a:srgbClr val="000000"/>
                </a:solidFill>
                <a:latin typeface="Microsoft YaHei" pitchFamily="34" charset="0"/>
                <a:ea typeface="Microsoft YaHei" pitchFamily="34" charset="-122"/>
              </a:rPr>
              <a:t>步骤</a:t>
            </a:r>
            <a:r>
              <a:rPr lang="en-US" altLang="zh-CN" sz="1200" b="1" dirty="0">
                <a:solidFill>
                  <a:srgbClr val="000000"/>
                </a:solidFill>
                <a:latin typeface="Microsoft YaHei" pitchFamily="34" charset="0"/>
                <a:ea typeface="Microsoft YaHei" pitchFamily="34" charset="-122"/>
              </a:rPr>
              <a:t>5</a:t>
            </a:r>
            <a:r>
              <a:rPr lang="zh-CN" altLang="en-US" sz="1200" b="1" dirty="0">
                <a:solidFill>
                  <a:srgbClr val="000000"/>
                </a:solidFill>
                <a:latin typeface="Microsoft YaHei" pitchFamily="34" charset="0"/>
                <a:ea typeface="Microsoft YaHei" pitchFamily="34" charset="-122"/>
              </a:rPr>
              <a:t>副标题名词</a:t>
            </a:r>
            <a:endParaRPr lang="en-US" altLang="zh-CN" sz="1200" dirty="0"/>
          </a:p>
        </p:txBody>
      </p:sp>
      <p:sp>
        <p:nvSpPr>
          <p:cNvPr id="21" name="Text 17"/>
          <p:cNvSpPr/>
          <p:nvPr/>
        </p:nvSpPr>
        <p:spPr>
          <a:xfrm>
            <a:off x="771525" y="3990975"/>
            <a:ext cx="1700213" cy="457200"/>
          </a:xfrm>
          <a:prstGeom prst="rect">
            <a:avLst/>
          </a:prstGeom>
          <a:noFill/>
          <a:ln/>
        </p:spPr>
        <p:txBody>
          <a:bodyPr vert="horz" wrap="square" lIns="0" tIns="0" rIns="0" bIns="0" rtlCol="0" anchor="ctr"/>
          <a:lstStyle/>
          <a:p>
            <a:pPr algn="ct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5</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5</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5</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5</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5</a:t>
            </a:r>
            <a:r>
              <a:rPr lang="zh-CN" altLang="en-US" sz="1050" dirty="0">
                <a:solidFill>
                  <a:srgbClr val="666666"/>
                </a:solidFill>
                <a:latin typeface="Microsoft YaHei" pitchFamily="34" charset="0"/>
                <a:ea typeface="Microsoft YaHei" pitchFamily="34" charset="-122"/>
                <a:cs typeface="Microsoft YaHei" pitchFamily="34" charset="-120"/>
              </a:rPr>
              <a:t>内容</a:t>
            </a:r>
            <a:endParaRPr lang="en-US" altLang="zh-CN" sz="1050" dirty="0"/>
          </a:p>
        </p:txBody>
      </p:sp>
      <p:sp>
        <p:nvSpPr>
          <p:cNvPr id="22" name="Text 18"/>
          <p:cNvSpPr/>
          <p:nvPr/>
        </p:nvSpPr>
        <p:spPr>
          <a:xfrm>
            <a:off x="2795588" y="3157538"/>
            <a:ext cx="1643063" cy="361950"/>
          </a:xfrm>
          <a:prstGeom prst="rect">
            <a:avLst/>
          </a:prstGeom>
          <a:noFill/>
          <a:ln/>
        </p:spPr>
        <p:txBody>
          <a:bodyPr vert="horz" wrap="square" lIns="0" tIns="0" rIns="0" bIns="0" rtlCol="0" anchor="ctr"/>
          <a:lstStyle/>
          <a:p>
            <a:pPr marL="0" indent="0" algn="ctr">
              <a:lnSpc>
                <a:spcPts val="2550"/>
              </a:lnSpc>
              <a:buNone/>
            </a:pPr>
            <a:r>
              <a:rPr lang="en-US" sz="1875" b="1" dirty="0">
                <a:solidFill>
                  <a:srgbClr val="F3A215"/>
                </a:solidFill>
                <a:latin typeface="Microsoft YaHei" pitchFamily="34" charset="0"/>
                <a:ea typeface="Microsoft YaHei" pitchFamily="34" charset="-122"/>
                <a:cs typeface="Microsoft YaHei" pitchFamily="34" charset="-120"/>
              </a:rPr>
              <a:t>06</a:t>
            </a:r>
            <a:endParaRPr lang="en-US" sz="1875" dirty="0"/>
          </a:p>
        </p:txBody>
      </p:sp>
      <p:sp>
        <p:nvSpPr>
          <p:cNvPr id="23" name="Text 19"/>
          <p:cNvSpPr/>
          <p:nvPr/>
        </p:nvSpPr>
        <p:spPr>
          <a:xfrm>
            <a:off x="2738438" y="3700463"/>
            <a:ext cx="1700213" cy="252413"/>
          </a:xfrm>
          <a:prstGeom prst="rect">
            <a:avLst/>
          </a:prstGeom>
          <a:noFill/>
          <a:ln/>
        </p:spPr>
        <p:txBody>
          <a:bodyPr vert="horz" wrap="square" lIns="0" tIns="0" rIns="0" bIns="0" rtlCol="0" anchor="ctr"/>
          <a:lstStyle/>
          <a:p>
            <a:pPr algn="ctr">
              <a:lnSpc>
                <a:spcPts val="1688"/>
              </a:lnSpc>
            </a:pPr>
            <a:r>
              <a:rPr lang="zh-CN" altLang="en-US" sz="1200" b="1" dirty="0">
                <a:solidFill>
                  <a:srgbClr val="000000"/>
                </a:solidFill>
                <a:latin typeface="Microsoft YaHei" pitchFamily="34" charset="0"/>
                <a:ea typeface="Microsoft YaHei" pitchFamily="34" charset="-122"/>
              </a:rPr>
              <a:t>步骤</a:t>
            </a:r>
            <a:r>
              <a:rPr lang="en-US" altLang="zh-CN" sz="1200" b="1" dirty="0">
                <a:solidFill>
                  <a:srgbClr val="000000"/>
                </a:solidFill>
                <a:latin typeface="Microsoft YaHei" pitchFamily="34" charset="0"/>
                <a:ea typeface="Microsoft YaHei" pitchFamily="34" charset="-122"/>
              </a:rPr>
              <a:t>6</a:t>
            </a:r>
            <a:r>
              <a:rPr lang="zh-CN" altLang="en-US" sz="1200" b="1" dirty="0">
                <a:solidFill>
                  <a:srgbClr val="000000"/>
                </a:solidFill>
                <a:latin typeface="Microsoft YaHei" pitchFamily="34" charset="0"/>
                <a:ea typeface="Microsoft YaHei" pitchFamily="34" charset="-122"/>
              </a:rPr>
              <a:t>副标题名词</a:t>
            </a:r>
            <a:endParaRPr lang="en-US" altLang="zh-CN" sz="1200" dirty="0"/>
          </a:p>
        </p:txBody>
      </p:sp>
      <p:sp>
        <p:nvSpPr>
          <p:cNvPr id="24" name="Text 20"/>
          <p:cNvSpPr/>
          <p:nvPr/>
        </p:nvSpPr>
        <p:spPr>
          <a:xfrm>
            <a:off x="2738438" y="4119783"/>
            <a:ext cx="1700213" cy="247650"/>
          </a:xfrm>
          <a:prstGeom prst="rect">
            <a:avLst/>
          </a:prstGeom>
          <a:noFill/>
          <a:ln/>
        </p:spPr>
        <p:txBody>
          <a:bodyPr vert="horz" wrap="square" lIns="0" tIns="0" rIns="0" bIns="0" rtlCol="0" anchor="ctr"/>
          <a:lstStyle/>
          <a:p>
            <a:pPr algn="ct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6</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6</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6</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6</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6</a:t>
            </a:r>
            <a:r>
              <a:rPr lang="zh-CN" altLang="en-US" sz="1050" dirty="0">
                <a:solidFill>
                  <a:srgbClr val="666666"/>
                </a:solidFill>
                <a:latin typeface="Microsoft YaHei" pitchFamily="34" charset="0"/>
                <a:ea typeface="Microsoft YaHei" pitchFamily="34" charset="-122"/>
                <a:cs typeface="Microsoft YaHei" pitchFamily="34" charset="-120"/>
              </a:rPr>
              <a:t>内容</a:t>
            </a:r>
            <a:endParaRPr lang="en-US" altLang="zh-CN" sz="1050" dirty="0"/>
          </a:p>
        </p:txBody>
      </p:sp>
      <p:sp>
        <p:nvSpPr>
          <p:cNvPr id="25" name="Text 21"/>
          <p:cNvSpPr/>
          <p:nvPr/>
        </p:nvSpPr>
        <p:spPr>
          <a:xfrm>
            <a:off x="4762500" y="3157538"/>
            <a:ext cx="1643063" cy="361950"/>
          </a:xfrm>
          <a:prstGeom prst="rect">
            <a:avLst/>
          </a:prstGeom>
          <a:noFill/>
          <a:ln/>
        </p:spPr>
        <p:txBody>
          <a:bodyPr vert="horz" wrap="square" lIns="0" tIns="0" rIns="0" bIns="0" rtlCol="0" anchor="ctr"/>
          <a:lstStyle/>
          <a:p>
            <a:pPr marL="0" indent="0" algn="ctr">
              <a:lnSpc>
                <a:spcPts val="2550"/>
              </a:lnSpc>
              <a:buNone/>
            </a:pPr>
            <a:r>
              <a:rPr lang="en-US" sz="1875" b="1" dirty="0">
                <a:solidFill>
                  <a:srgbClr val="ED6C07"/>
                </a:solidFill>
                <a:latin typeface="Microsoft YaHei" pitchFamily="34" charset="0"/>
                <a:ea typeface="Microsoft YaHei" pitchFamily="34" charset="-122"/>
                <a:cs typeface="Microsoft YaHei" pitchFamily="34" charset="-120"/>
              </a:rPr>
              <a:t>07</a:t>
            </a:r>
            <a:endParaRPr lang="en-US" sz="1875" dirty="0"/>
          </a:p>
        </p:txBody>
      </p:sp>
      <p:sp>
        <p:nvSpPr>
          <p:cNvPr id="26" name="Text 22"/>
          <p:cNvSpPr/>
          <p:nvPr/>
        </p:nvSpPr>
        <p:spPr>
          <a:xfrm>
            <a:off x="4705350" y="3700463"/>
            <a:ext cx="1700213" cy="252413"/>
          </a:xfrm>
          <a:prstGeom prst="rect">
            <a:avLst/>
          </a:prstGeom>
          <a:noFill/>
          <a:ln/>
        </p:spPr>
        <p:txBody>
          <a:bodyPr vert="horz" wrap="square" lIns="0" tIns="0" rIns="0" bIns="0" rtlCol="0" anchor="ctr"/>
          <a:lstStyle/>
          <a:p>
            <a:pPr algn="ctr">
              <a:lnSpc>
                <a:spcPts val="1688"/>
              </a:lnSpc>
            </a:pPr>
            <a:r>
              <a:rPr lang="zh-CN" altLang="en-US" sz="1200" b="1" dirty="0">
                <a:solidFill>
                  <a:srgbClr val="000000"/>
                </a:solidFill>
                <a:latin typeface="Microsoft YaHei" pitchFamily="34" charset="0"/>
                <a:ea typeface="Microsoft YaHei" pitchFamily="34" charset="-122"/>
              </a:rPr>
              <a:t>步骤</a:t>
            </a:r>
            <a:r>
              <a:rPr lang="en-US" altLang="zh-CN" sz="1200" b="1" dirty="0">
                <a:solidFill>
                  <a:srgbClr val="000000"/>
                </a:solidFill>
                <a:latin typeface="Microsoft YaHei" pitchFamily="34" charset="0"/>
                <a:ea typeface="Microsoft YaHei" pitchFamily="34" charset="-122"/>
              </a:rPr>
              <a:t>7</a:t>
            </a:r>
            <a:r>
              <a:rPr lang="zh-CN" altLang="en-US" sz="1200" b="1" dirty="0">
                <a:solidFill>
                  <a:srgbClr val="000000"/>
                </a:solidFill>
                <a:latin typeface="Microsoft YaHei" pitchFamily="34" charset="0"/>
                <a:ea typeface="Microsoft YaHei" pitchFamily="34" charset="-122"/>
              </a:rPr>
              <a:t>副标题名词</a:t>
            </a:r>
            <a:endParaRPr lang="en-US" altLang="zh-CN" sz="1200" dirty="0"/>
          </a:p>
        </p:txBody>
      </p:sp>
      <p:sp>
        <p:nvSpPr>
          <p:cNvPr id="27" name="Text 23"/>
          <p:cNvSpPr/>
          <p:nvPr/>
        </p:nvSpPr>
        <p:spPr>
          <a:xfrm>
            <a:off x="4705350" y="3990975"/>
            <a:ext cx="1700213" cy="457200"/>
          </a:xfrm>
          <a:prstGeom prst="rect">
            <a:avLst/>
          </a:prstGeom>
          <a:noFill/>
          <a:ln/>
        </p:spPr>
        <p:txBody>
          <a:bodyPr vert="horz" wrap="square" lIns="0" tIns="0" rIns="0" bIns="0" rtlCol="0" anchor="ctr"/>
          <a:lstStyle/>
          <a:p>
            <a:pPr algn="ct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7</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7</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7</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7</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7</a:t>
            </a:r>
            <a:r>
              <a:rPr lang="zh-CN" altLang="en-US" sz="1050" dirty="0">
                <a:solidFill>
                  <a:srgbClr val="666666"/>
                </a:solidFill>
                <a:latin typeface="Microsoft YaHei" pitchFamily="34" charset="0"/>
                <a:ea typeface="Microsoft YaHei" pitchFamily="34" charset="-122"/>
                <a:cs typeface="Microsoft YaHei" pitchFamily="34" charset="-120"/>
              </a:rPr>
              <a:t>内容</a:t>
            </a:r>
            <a:endParaRPr lang="en-US" sz="1050" dirty="0"/>
          </a:p>
        </p:txBody>
      </p:sp>
      <p:sp>
        <p:nvSpPr>
          <p:cNvPr id="28" name="Text 24"/>
          <p:cNvSpPr/>
          <p:nvPr/>
        </p:nvSpPr>
        <p:spPr>
          <a:xfrm>
            <a:off x="6729413" y="3157538"/>
            <a:ext cx="1643063" cy="361950"/>
          </a:xfrm>
          <a:prstGeom prst="rect">
            <a:avLst/>
          </a:prstGeom>
          <a:noFill/>
          <a:ln/>
        </p:spPr>
        <p:txBody>
          <a:bodyPr vert="horz" wrap="square" lIns="0" tIns="0" rIns="0" bIns="0" rtlCol="0" anchor="ctr"/>
          <a:lstStyle/>
          <a:p>
            <a:pPr marL="0" indent="0" algn="ctr">
              <a:lnSpc>
                <a:spcPts val="2550"/>
              </a:lnSpc>
              <a:buNone/>
            </a:pPr>
            <a:r>
              <a:rPr lang="en-US" sz="1875" b="1" dirty="0">
                <a:solidFill>
                  <a:srgbClr val="F3A215"/>
                </a:solidFill>
                <a:latin typeface="Microsoft YaHei" pitchFamily="34" charset="0"/>
                <a:ea typeface="Microsoft YaHei" pitchFamily="34" charset="-122"/>
                <a:cs typeface="Microsoft YaHei" pitchFamily="34" charset="-120"/>
              </a:rPr>
              <a:t>08</a:t>
            </a:r>
            <a:endParaRPr lang="en-US" sz="1875" dirty="0"/>
          </a:p>
        </p:txBody>
      </p:sp>
      <p:sp>
        <p:nvSpPr>
          <p:cNvPr id="29" name="Text 25"/>
          <p:cNvSpPr/>
          <p:nvPr/>
        </p:nvSpPr>
        <p:spPr>
          <a:xfrm>
            <a:off x="6672263" y="3700463"/>
            <a:ext cx="1700213" cy="252413"/>
          </a:xfrm>
          <a:prstGeom prst="rect">
            <a:avLst/>
          </a:prstGeom>
          <a:noFill/>
          <a:ln/>
        </p:spPr>
        <p:txBody>
          <a:bodyPr vert="horz" wrap="square" lIns="0" tIns="0" rIns="0" bIns="0" rtlCol="0" anchor="ctr"/>
          <a:lstStyle/>
          <a:p>
            <a:pPr algn="ctr">
              <a:lnSpc>
                <a:spcPts val="1688"/>
              </a:lnSpc>
            </a:pPr>
            <a:r>
              <a:rPr lang="zh-CN" altLang="en-US" sz="1200" b="1" dirty="0">
                <a:solidFill>
                  <a:srgbClr val="000000"/>
                </a:solidFill>
                <a:latin typeface="Microsoft YaHei" pitchFamily="34" charset="0"/>
                <a:ea typeface="Microsoft YaHei" pitchFamily="34" charset="-122"/>
              </a:rPr>
              <a:t>步骤</a:t>
            </a:r>
            <a:r>
              <a:rPr lang="en-US" altLang="zh-CN" sz="1200" b="1" dirty="0">
                <a:solidFill>
                  <a:srgbClr val="000000"/>
                </a:solidFill>
                <a:latin typeface="Microsoft YaHei" pitchFamily="34" charset="0"/>
                <a:ea typeface="Microsoft YaHei" pitchFamily="34" charset="-122"/>
              </a:rPr>
              <a:t>8</a:t>
            </a:r>
            <a:r>
              <a:rPr lang="zh-CN" altLang="en-US" sz="1200" b="1" dirty="0">
                <a:solidFill>
                  <a:srgbClr val="000000"/>
                </a:solidFill>
                <a:latin typeface="Microsoft YaHei" pitchFamily="34" charset="0"/>
                <a:ea typeface="Microsoft YaHei" pitchFamily="34" charset="-122"/>
              </a:rPr>
              <a:t>副标题名词</a:t>
            </a:r>
            <a:endParaRPr lang="en-US" altLang="zh-CN" sz="1200" dirty="0"/>
          </a:p>
        </p:txBody>
      </p:sp>
      <p:sp>
        <p:nvSpPr>
          <p:cNvPr id="30" name="Text 26"/>
          <p:cNvSpPr/>
          <p:nvPr/>
        </p:nvSpPr>
        <p:spPr>
          <a:xfrm>
            <a:off x="6672263" y="3990975"/>
            <a:ext cx="1700213" cy="457200"/>
          </a:xfrm>
          <a:prstGeom prst="rect">
            <a:avLst/>
          </a:prstGeom>
          <a:noFill/>
          <a:ln/>
        </p:spPr>
        <p:txBody>
          <a:bodyPr vert="horz" wrap="square" lIns="0" tIns="0" rIns="0" bIns="0" rtlCol="0" anchor="ctr"/>
          <a:lstStyle/>
          <a:p>
            <a:pPr algn="ct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8</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8</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8</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8</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8</a:t>
            </a:r>
            <a:r>
              <a:rPr lang="zh-CN" altLang="en-US" sz="1050" dirty="0">
                <a:solidFill>
                  <a:srgbClr val="666666"/>
                </a:solidFill>
                <a:latin typeface="Microsoft YaHei" pitchFamily="34" charset="0"/>
                <a:ea typeface="Microsoft YaHei" pitchFamily="34" charset="-122"/>
                <a:cs typeface="Microsoft YaHei" pitchFamily="34" charset="-120"/>
              </a:rPr>
              <a:t>内容</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9144000" cy="5143500"/>
          </a:xfrm>
          <a:prstGeom prst="rect">
            <a:avLst/>
          </a:prstGeom>
        </p:spPr>
      </p:pic>
      <p:sp>
        <p:nvSpPr>
          <p:cNvPr id="3" name="Text 0"/>
          <p:cNvSpPr/>
          <p:nvPr/>
        </p:nvSpPr>
        <p:spPr>
          <a:xfrm>
            <a:off x="571500" y="3409950"/>
            <a:ext cx="8001000" cy="666750"/>
          </a:xfrm>
          <a:prstGeom prst="rect">
            <a:avLst/>
          </a:prstGeom>
          <a:noFill/>
          <a:ln/>
        </p:spPr>
        <p:txBody>
          <a:bodyPr vert="horz" wrap="square" lIns="0" tIns="0" rIns="0" bIns="0" rtlCol="0" anchor="ctr"/>
          <a:lstStyle/>
          <a:p>
            <a:pPr>
              <a:lnSpc>
                <a:spcPts val="5250"/>
              </a:lnSpc>
            </a:pPr>
            <a:r>
              <a:rPr lang="zh-CN" altLang="en-US" sz="3750" b="1" dirty="0">
                <a:solidFill>
                  <a:srgbClr val="FFFFFF"/>
                </a:solidFill>
                <a:latin typeface="Microsoft YaHei" pitchFamily="34" charset="0"/>
                <a:ea typeface="Microsoft YaHei" pitchFamily="34" charset="-122"/>
                <a:cs typeface="Microsoft YaHei" pitchFamily="34" charset="-120"/>
              </a:rPr>
              <a:t>目录</a:t>
            </a:r>
            <a:r>
              <a:rPr lang="en-US" altLang="zh-CN" sz="3750" b="1" dirty="0">
                <a:solidFill>
                  <a:srgbClr val="FFFFFF"/>
                </a:solidFill>
                <a:latin typeface="Microsoft YaHei" pitchFamily="34" charset="0"/>
                <a:ea typeface="Microsoft YaHei" pitchFamily="34" charset="-122"/>
                <a:cs typeface="Microsoft YaHei" pitchFamily="34" charset="-120"/>
              </a:rPr>
              <a:t>02</a:t>
            </a:r>
            <a:r>
              <a:rPr lang="zh-CN" altLang="en-US" sz="3750" b="1" dirty="0">
                <a:solidFill>
                  <a:srgbClr val="FFFFFF"/>
                </a:solidFill>
                <a:latin typeface="Microsoft YaHei" pitchFamily="34" charset="0"/>
                <a:ea typeface="Microsoft YaHei" pitchFamily="34" charset="-122"/>
                <a:cs typeface="Microsoft YaHei" pitchFamily="34" charset="-120"/>
              </a:rPr>
              <a:t>名称</a:t>
            </a:r>
            <a:endParaRPr lang="en-US" altLang="zh-CN" sz="3750" dirty="0"/>
          </a:p>
        </p:txBody>
      </p:sp>
      <p:sp>
        <p:nvSpPr>
          <p:cNvPr id="4" name="Text 1"/>
          <p:cNvSpPr/>
          <p:nvPr/>
        </p:nvSpPr>
        <p:spPr>
          <a:xfrm>
            <a:off x="571500" y="4171950"/>
            <a:ext cx="8001000" cy="400050"/>
          </a:xfrm>
          <a:prstGeom prst="rect">
            <a:avLst/>
          </a:prstGeom>
          <a:noFill/>
          <a:ln/>
        </p:spPr>
        <p:txBody>
          <a:bodyPr vert="horz" wrap="square" lIns="0" tIns="0" rIns="0" bIns="0" rtlCol="0" anchor="ctr"/>
          <a:lstStyle/>
          <a:p>
            <a:pPr marL="0" indent="0" algn="l">
              <a:lnSpc>
                <a:spcPts val="3150"/>
              </a:lnSpc>
              <a:buNone/>
            </a:pPr>
            <a:endParaRPr lang="en-US" sz="2250" dirty="0"/>
          </a:p>
        </p:txBody>
      </p:sp>
      <p:sp>
        <p:nvSpPr>
          <p:cNvPr id="5" name="Text 2"/>
          <p:cNvSpPr/>
          <p:nvPr/>
        </p:nvSpPr>
        <p:spPr>
          <a:xfrm>
            <a:off x="6667500" y="381000"/>
            <a:ext cx="1905000" cy="1905000"/>
          </a:xfrm>
          <a:prstGeom prst="rect">
            <a:avLst/>
          </a:prstGeom>
          <a:noFill/>
          <a:ln/>
        </p:spPr>
        <p:txBody>
          <a:bodyPr vert="horz" wrap="square" lIns="0" tIns="0" rIns="0" bIns="0" rtlCol="0" anchor="ctr"/>
          <a:lstStyle/>
          <a:p>
            <a:pPr marL="0" indent="0" algn="ctr">
              <a:lnSpc>
                <a:spcPts val="15000"/>
              </a:lnSpc>
              <a:buNone/>
            </a:pPr>
            <a:r>
              <a:rPr lang="en-US" sz="9750" b="1" dirty="0">
                <a:solidFill>
                  <a:srgbClr val="FFFFFF"/>
                </a:solidFill>
                <a:latin typeface="Microsoft YaHei" pitchFamily="34" charset="0"/>
                <a:ea typeface="Microsoft YaHei" pitchFamily="34" charset="-122"/>
                <a:cs typeface="Microsoft YaHei" pitchFamily="34" charset="-120"/>
              </a:rPr>
              <a:t>02</a:t>
            </a:r>
            <a:endParaRPr lang="en-US" sz="9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zh-CN" altLang="en-US"/>
          </a:p>
        </p:txBody>
      </p:sp>
      <p:sp>
        <p:nvSpPr>
          <p:cNvPr id="3" name="Shape 1"/>
          <p:cNvSpPr/>
          <p:nvPr/>
        </p:nvSpPr>
        <p:spPr>
          <a:xfrm>
            <a:off x="366713" y="357188"/>
            <a:ext cx="4429125" cy="4429125"/>
          </a:xfrm>
          <a:prstGeom prst="roundRect">
            <a:avLst>
              <a:gd name="adj" fmla="val 50000"/>
            </a:avLst>
          </a:prstGeom>
          <a:solidFill>
            <a:srgbClr val="FD6234"/>
          </a:solidFill>
          <a:ln/>
        </p:spPr>
        <p:txBody>
          <a:bodyPr/>
          <a:lstStyle/>
          <a:p>
            <a:endParaRPr lang="zh-CN" altLang="en-US"/>
          </a:p>
        </p:txBody>
      </p:sp>
      <p:pic>
        <p:nvPicPr>
          <p:cNvPr id="4" name="Image 0" descr="preencoded.png"/>
          <p:cNvPicPr>
            <a:picLocks noChangeAspect="1"/>
          </p:cNvPicPr>
          <p:nvPr/>
        </p:nvPicPr>
        <p:blipFill>
          <a:blip r:embed="rId3"/>
          <a:srcRect/>
          <a:stretch/>
        </p:blipFill>
        <p:spPr>
          <a:xfrm>
            <a:off x="4319588" y="357188"/>
            <a:ext cx="4429125" cy="4429125"/>
          </a:xfrm>
          <a:prstGeom prst="roundRect">
            <a:avLst>
              <a:gd name="adj" fmla="val 50000"/>
            </a:avLst>
          </a:prstGeom>
        </p:spPr>
      </p:pic>
      <p:sp>
        <p:nvSpPr>
          <p:cNvPr id="5" name="Text 2"/>
          <p:cNvSpPr/>
          <p:nvPr/>
        </p:nvSpPr>
        <p:spPr>
          <a:xfrm>
            <a:off x="1295400" y="1614488"/>
            <a:ext cx="2571750" cy="533400"/>
          </a:xfrm>
          <a:prstGeom prst="rect">
            <a:avLst/>
          </a:prstGeom>
          <a:noFill/>
          <a:ln/>
        </p:spPr>
        <p:txBody>
          <a:bodyPr vert="horz" wrap="square" lIns="0" tIns="0" rIns="0" bIns="0" rtlCol="0" anchor="ctr"/>
          <a:lstStyle/>
          <a:p>
            <a:pPr>
              <a:lnSpc>
                <a:spcPts val="4200"/>
              </a:lnSpc>
            </a:pPr>
            <a:r>
              <a:rPr lang="zh-CN" altLang="en-US" b="1" dirty="0">
                <a:solidFill>
                  <a:srgbClr val="FFFFFF"/>
                </a:solidFill>
                <a:latin typeface="Microsoft YaHei" pitchFamily="34" charset="0"/>
                <a:ea typeface="Microsoft YaHei" pitchFamily="34" charset="-122"/>
                <a:cs typeface="Microsoft YaHei" pitchFamily="34" charset="-120"/>
              </a:rPr>
              <a:t>主标题名称</a:t>
            </a:r>
            <a:endParaRPr lang="en-US" altLang="zh-CN" dirty="0"/>
          </a:p>
        </p:txBody>
      </p:sp>
      <p:sp>
        <p:nvSpPr>
          <p:cNvPr id="6" name="Text 3"/>
          <p:cNvSpPr/>
          <p:nvPr/>
        </p:nvSpPr>
        <p:spPr>
          <a:xfrm>
            <a:off x="1295400" y="2205037"/>
            <a:ext cx="2571750" cy="266700"/>
          </a:xfrm>
          <a:prstGeom prst="rect">
            <a:avLst/>
          </a:prstGeom>
          <a:noFill/>
          <a:ln/>
        </p:spPr>
        <p:txBody>
          <a:bodyPr vert="horz" wrap="square" lIns="0" tIns="0" rIns="0" bIns="0" rtlCol="0" anchor="ctr"/>
          <a:lstStyle/>
          <a:p>
            <a:pPr marL="0" indent="0" algn="l">
              <a:lnSpc>
                <a:spcPts val="2100"/>
              </a:lnSpc>
              <a:buNone/>
            </a:pPr>
            <a:endParaRPr lang="en-US" sz="1500" dirty="0"/>
          </a:p>
        </p:txBody>
      </p:sp>
      <p:sp>
        <p:nvSpPr>
          <p:cNvPr id="7" name="Text 4"/>
          <p:cNvSpPr/>
          <p:nvPr/>
        </p:nvSpPr>
        <p:spPr>
          <a:xfrm>
            <a:off x="1295400" y="2852737"/>
            <a:ext cx="2571750" cy="571500"/>
          </a:xfrm>
          <a:prstGeom prst="rect">
            <a:avLst/>
          </a:prstGeom>
          <a:noFill/>
          <a:ln/>
        </p:spPr>
        <p:txBody>
          <a:bodyPr vert="horz" wrap="square" lIns="0" tIns="0" rIns="0" bIns="0" rtlCol="0" anchor="ctr"/>
          <a:lstStyle/>
          <a:p>
            <a:pPr>
              <a:lnSpc>
                <a:spcPts val="1500"/>
              </a:lnSpc>
            </a:pPr>
            <a:r>
              <a:rPr lang="zh-CN" altLang="en-US" sz="900" dirty="0">
                <a:solidFill>
                  <a:srgbClr val="FFFFFF"/>
                </a:solidFill>
                <a:latin typeface="Microsoft YaHei" pitchFamily="34" charset="0"/>
                <a:ea typeface="Microsoft YaHei" pitchFamily="34" charset="-122"/>
                <a:cs typeface="Microsoft YaHei" pitchFamily="34" charset="-120"/>
              </a:rPr>
              <a:t>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这里是展示内容</a:t>
            </a:r>
            <a:endParaRPr lang="en-US" altLang="zh-CN" sz="900" dirty="0"/>
          </a:p>
          <a:p>
            <a:pPr>
              <a:lnSpc>
                <a:spcPts val="1500"/>
              </a:lnSpc>
            </a:pPr>
            <a:endParaRPr lang="en-US" altLang="zh-CN"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9144000" cy="5664845"/>
          </a:xfrm>
          <a:prstGeom prst="rect">
            <a:avLst/>
          </a:prstGeom>
          <a:solidFill>
            <a:srgbClr val="FFFFFF"/>
          </a:solidFill>
          <a:ln/>
        </p:spPr>
        <p:txBody>
          <a:bodyPr/>
          <a:lstStyle/>
          <a:p>
            <a:endParaRPr lang="zh-CN" altLang="en-US"/>
          </a:p>
        </p:txBody>
      </p:sp>
      <p:pic>
        <p:nvPicPr>
          <p:cNvPr id="3" name="Image 0" descr="preencoded.png"/>
          <p:cNvPicPr>
            <a:picLocks noChangeAspect="1"/>
          </p:cNvPicPr>
          <p:nvPr/>
        </p:nvPicPr>
        <p:blipFill>
          <a:blip r:embed="rId3"/>
          <a:srcRect t="3571" b="3571"/>
          <a:stretch/>
        </p:blipFill>
        <p:spPr>
          <a:xfrm>
            <a:off x="0" y="0"/>
            <a:ext cx="9144000" cy="1238250"/>
          </a:xfrm>
          <a:prstGeom prst="rect">
            <a:avLst/>
          </a:prstGeom>
        </p:spPr>
      </p:pic>
      <p:sp>
        <p:nvSpPr>
          <p:cNvPr id="4"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altLang="zh-CN" sz="2250" b="1" dirty="0">
                <a:solidFill>
                  <a:srgbClr val="FFFFFF"/>
                </a:solidFill>
                <a:latin typeface="Microsoft YaHei" pitchFamily="34" charset="0"/>
                <a:ea typeface="Microsoft YaHei" pitchFamily="34" charset="-122"/>
                <a:cs typeface="Microsoft YaHei" pitchFamily="34" charset="-120"/>
              </a:rPr>
              <a:t>8</a:t>
            </a:r>
            <a:r>
              <a:rPr lang="zh-CN" altLang="en-US" sz="2250" b="1" dirty="0">
                <a:solidFill>
                  <a:srgbClr val="FFFFFF"/>
                </a:solidFill>
                <a:latin typeface="Microsoft YaHei" pitchFamily="34" charset="0"/>
                <a:ea typeface="Microsoft YaHei" pitchFamily="34" charset="-122"/>
                <a:cs typeface="Microsoft YaHei" pitchFamily="34" charset="-120"/>
              </a:rPr>
              <a:t>型文字循环图主标题名称</a:t>
            </a:r>
            <a:endParaRPr lang="en-US" sz="2250" dirty="0"/>
          </a:p>
        </p:txBody>
      </p:sp>
      <p:sp>
        <p:nvSpPr>
          <p:cNvPr id="5"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p:blipFill>
        <p:spPr>
          <a:xfrm>
            <a:off x="381000" y="1428750"/>
            <a:ext cx="8382000" cy="4045595"/>
          </a:xfrm>
          <a:prstGeom prst="rect">
            <a:avLst/>
          </a:prstGeom>
        </p:spPr>
      </p:pic>
      <p:sp>
        <p:nvSpPr>
          <p:cNvPr id="7" name="Text 3"/>
          <p:cNvSpPr/>
          <p:nvPr/>
        </p:nvSpPr>
        <p:spPr>
          <a:xfrm>
            <a:off x="549176" y="4269135"/>
            <a:ext cx="1333500" cy="252413"/>
          </a:xfrm>
          <a:prstGeom prst="rect">
            <a:avLst/>
          </a:prstGeom>
          <a:noFill/>
          <a:ln/>
        </p:spPr>
        <p:txBody>
          <a:bodyPr vert="horz" wrap="square" lIns="0" tIns="0" rIns="0" bIns="0" rtlCol="0" anchor="ctr"/>
          <a:lstStyle/>
          <a:p>
            <a:pPr marL="0" indent="0" algn="r">
              <a:lnSpc>
                <a:spcPts val="1688"/>
              </a:lnSpc>
              <a:buNone/>
            </a:pPr>
            <a:r>
              <a:rPr lang="zh-CN" altLang="en-US" sz="1200" b="1" dirty="0">
                <a:solidFill>
                  <a:srgbClr val="000000"/>
                </a:solidFill>
                <a:latin typeface="Microsoft YaHei" pitchFamily="34" charset="0"/>
                <a:ea typeface="Microsoft YaHei" pitchFamily="34" charset="-122"/>
                <a:cs typeface="Microsoft YaHei" pitchFamily="34" charset="-120"/>
              </a:rPr>
              <a:t>步骤</a:t>
            </a:r>
            <a:r>
              <a:rPr lang="en-US" altLang="zh-CN" sz="1200" b="1" dirty="0">
                <a:solidFill>
                  <a:srgbClr val="000000"/>
                </a:solidFill>
                <a:latin typeface="Microsoft YaHei" pitchFamily="34" charset="0"/>
                <a:ea typeface="Microsoft YaHei" pitchFamily="34" charset="-122"/>
                <a:cs typeface="Microsoft YaHei" pitchFamily="34" charset="-120"/>
              </a:rPr>
              <a:t>01</a:t>
            </a:r>
            <a:r>
              <a:rPr lang="zh-CN" altLang="en-US" sz="1200" b="1" dirty="0">
                <a:solidFill>
                  <a:srgbClr val="000000"/>
                </a:solidFill>
                <a:latin typeface="Microsoft YaHei" pitchFamily="34" charset="0"/>
                <a:ea typeface="Microsoft YaHei" pitchFamily="34" charset="-122"/>
                <a:cs typeface="Microsoft YaHei" pitchFamily="34" charset="-120"/>
              </a:rPr>
              <a:t>标题名称</a:t>
            </a:r>
            <a:endParaRPr lang="en-US" sz="1200" dirty="0"/>
          </a:p>
        </p:txBody>
      </p:sp>
      <p:sp>
        <p:nvSpPr>
          <p:cNvPr id="8" name="Text 4"/>
          <p:cNvSpPr/>
          <p:nvPr/>
        </p:nvSpPr>
        <p:spPr>
          <a:xfrm>
            <a:off x="549176" y="4559647"/>
            <a:ext cx="1333500" cy="666750"/>
          </a:xfrm>
          <a:prstGeom prst="rect">
            <a:avLst/>
          </a:prstGeom>
          <a:noFill/>
          <a:ln/>
        </p:spPr>
        <p:txBody>
          <a:bodyPr vert="horz" wrap="square" lIns="0" tIns="0" rIns="0" bIns="0" rtlCol="0" anchor="ctr"/>
          <a:lstStyle/>
          <a:p>
            <a:pPr algn="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01</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01</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01</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01</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01</a:t>
            </a:r>
            <a:r>
              <a:rPr lang="zh-CN" altLang="en-US" sz="1050" dirty="0">
                <a:solidFill>
                  <a:srgbClr val="666666"/>
                </a:solidFill>
                <a:latin typeface="Microsoft YaHei" pitchFamily="34" charset="0"/>
                <a:ea typeface="Microsoft YaHei" pitchFamily="34" charset="-122"/>
                <a:cs typeface="Microsoft YaHei" pitchFamily="34" charset="-120"/>
              </a:rPr>
              <a:t>内容</a:t>
            </a:r>
            <a:endParaRPr lang="en-US" sz="1050" dirty="0"/>
          </a:p>
        </p:txBody>
      </p:sp>
      <p:sp>
        <p:nvSpPr>
          <p:cNvPr id="9" name="Text 5"/>
          <p:cNvSpPr/>
          <p:nvPr/>
        </p:nvSpPr>
        <p:spPr>
          <a:xfrm>
            <a:off x="549176" y="2972842"/>
            <a:ext cx="1333500" cy="252413"/>
          </a:xfrm>
          <a:prstGeom prst="rect">
            <a:avLst/>
          </a:prstGeom>
          <a:noFill/>
          <a:ln/>
        </p:spPr>
        <p:txBody>
          <a:bodyPr vert="horz" wrap="square" lIns="0" tIns="0" rIns="0" bIns="0" rtlCol="0" anchor="ctr"/>
          <a:lstStyle/>
          <a:p>
            <a:pPr algn="r">
              <a:lnSpc>
                <a:spcPts val="1688"/>
              </a:lnSpc>
            </a:pPr>
            <a:r>
              <a:rPr lang="zh-CN" altLang="en-US" sz="1200" b="1" dirty="0">
                <a:solidFill>
                  <a:srgbClr val="000000"/>
                </a:solidFill>
                <a:latin typeface="Microsoft YaHei" pitchFamily="34" charset="0"/>
                <a:ea typeface="Microsoft YaHei" pitchFamily="34" charset="-122"/>
                <a:cs typeface="Microsoft YaHei" pitchFamily="34" charset="-120"/>
              </a:rPr>
              <a:t>步骤</a:t>
            </a:r>
            <a:r>
              <a:rPr lang="en-US" altLang="zh-CN" sz="1200" b="1" dirty="0">
                <a:solidFill>
                  <a:srgbClr val="000000"/>
                </a:solidFill>
                <a:latin typeface="Microsoft YaHei" pitchFamily="34" charset="0"/>
                <a:ea typeface="Microsoft YaHei" pitchFamily="34" charset="-122"/>
                <a:cs typeface="Microsoft YaHei" pitchFamily="34" charset="-120"/>
              </a:rPr>
              <a:t>02</a:t>
            </a:r>
            <a:r>
              <a:rPr lang="zh-CN" altLang="en-US" sz="1200" b="1" dirty="0">
                <a:solidFill>
                  <a:srgbClr val="000000"/>
                </a:solidFill>
                <a:latin typeface="Microsoft YaHei" pitchFamily="34" charset="0"/>
                <a:ea typeface="Microsoft YaHei" pitchFamily="34" charset="-122"/>
                <a:cs typeface="Microsoft YaHei" pitchFamily="34" charset="-120"/>
              </a:rPr>
              <a:t>标题名称</a:t>
            </a:r>
            <a:endParaRPr lang="en-US" altLang="zh-CN" sz="1200" dirty="0"/>
          </a:p>
        </p:txBody>
      </p:sp>
      <p:sp>
        <p:nvSpPr>
          <p:cNvPr id="10" name="Text 6"/>
          <p:cNvSpPr/>
          <p:nvPr/>
        </p:nvSpPr>
        <p:spPr>
          <a:xfrm>
            <a:off x="549176" y="3263354"/>
            <a:ext cx="1333500" cy="876300"/>
          </a:xfrm>
          <a:prstGeom prst="rect">
            <a:avLst/>
          </a:prstGeom>
          <a:noFill/>
          <a:ln/>
        </p:spPr>
        <p:txBody>
          <a:bodyPr vert="horz" wrap="square" lIns="0" tIns="0" rIns="0" bIns="0" rtlCol="0" anchor="ctr"/>
          <a:lstStyle/>
          <a:p>
            <a:pPr algn="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02</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02</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02</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02</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02</a:t>
            </a:r>
            <a:r>
              <a:rPr lang="zh-CN" altLang="en-US" sz="1050" dirty="0">
                <a:solidFill>
                  <a:srgbClr val="666666"/>
                </a:solidFill>
                <a:latin typeface="Microsoft YaHei" pitchFamily="34" charset="0"/>
                <a:ea typeface="Microsoft YaHei" pitchFamily="34" charset="-122"/>
                <a:cs typeface="Microsoft YaHei" pitchFamily="34" charset="-120"/>
              </a:rPr>
              <a:t>内容</a:t>
            </a:r>
            <a:endParaRPr lang="en-US" altLang="zh-CN" sz="1050" dirty="0"/>
          </a:p>
        </p:txBody>
      </p:sp>
      <p:sp>
        <p:nvSpPr>
          <p:cNvPr id="11" name="Text 7"/>
          <p:cNvSpPr/>
          <p:nvPr/>
        </p:nvSpPr>
        <p:spPr>
          <a:xfrm>
            <a:off x="549176" y="1676549"/>
            <a:ext cx="1333500" cy="252413"/>
          </a:xfrm>
          <a:prstGeom prst="rect">
            <a:avLst/>
          </a:prstGeom>
          <a:noFill/>
          <a:ln/>
        </p:spPr>
        <p:txBody>
          <a:bodyPr vert="horz" wrap="square" lIns="0" tIns="0" rIns="0" bIns="0" rtlCol="0" anchor="ctr"/>
          <a:lstStyle/>
          <a:p>
            <a:pPr algn="r">
              <a:lnSpc>
                <a:spcPts val="1688"/>
              </a:lnSpc>
            </a:pPr>
            <a:r>
              <a:rPr lang="zh-CN" altLang="en-US" sz="1200" b="1" dirty="0">
                <a:solidFill>
                  <a:srgbClr val="000000"/>
                </a:solidFill>
                <a:latin typeface="Microsoft YaHei" pitchFamily="34" charset="0"/>
                <a:ea typeface="Microsoft YaHei" pitchFamily="34" charset="-122"/>
                <a:cs typeface="Microsoft YaHei" pitchFamily="34" charset="-120"/>
              </a:rPr>
              <a:t>步骤</a:t>
            </a:r>
            <a:r>
              <a:rPr lang="en-US" altLang="zh-CN" sz="1200" b="1" dirty="0">
                <a:solidFill>
                  <a:srgbClr val="000000"/>
                </a:solidFill>
                <a:latin typeface="Microsoft YaHei" pitchFamily="34" charset="0"/>
                <a:ea typeface="Microsoft YaHei" pitchFamily="34" charset="-122"/>
                <a:cs typeface="Microsoft YaHei" pitchFamily="34" charset="-120"/>
              </a:rPr>
              <a:t>03</a:t>
            </a:r>
            <a:r>
              <a:rPr lang="zh-CN" altLang="en-US" sz="1200" b="1" dirty="0">
                <a:solidFill>
                  <a:srgbClr val="000000"/>
                </a:solidFill>
                <a:latin typeface="Microsoft YaHei" pitchFamily="34" charset="0"/>
                <a:ea typeface="Microsoft YaHei" pitchFamily="34" charset="-122"/>
                <a:cs typeface="Microsoft YaHei" pitchFamily="34" charset="-120"/>
              </a:rPr>
              <a:t>标题名称</a:t>
            </a:r>
            <a:endParaRPr lang="en-US" altLang="zh-CN" sz="1200" dirty="0"/>
          </a:p>
        </p:txBody>
      </p:sp>
      <p:sp>
        <p:nvSpPr>
          <p:cNvPr id="12" name="Text 8"/>
          <p:cNvSpPr/>
          <p:nvPr/>
        </p:nvSpPr>
        <p:spPr>
          <a:xfrm>
            <a:off x="549176" y="1967061"/>
            <a:ext cx="1333500" cy="876300"/>
          </a:xfrm>
          <a:prstGeom prst="rect">
            <a:avLst/>
          </a:prstGeom>
          <a:noFill/>
          <a:ln/>
        </p:spPr>
        <p:txBody>
          <a:bodyPr vert="horz" wrap="square" lIns="0" tIns="0" rIns="0" bIns="0" rtlCol="0" anchor="ctr"/>
          <a:lstStyle/>
          <a:p>
            <a:pPr algn="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03</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03</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03</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03</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03</a:t>
            </a:r>
            <a:r>
              <a:rPr lang="zh-CN" altLang="en-US" sz="1050" dirty="0">
                <a:solidFill>
                  <a:srgbClr val="666666"/>
                </a:solidFill>
                <a:latin typeface="Microsoft YaHei" pitchFamily="34" charset="0"/>
                <a:ea typeface="Microsoft YaHei" pitchFamily="34" charset="-122"/>
                <a:cs typeface="Microsoft YaHei" pitchFamily="34" charset="-120"/>
              </a:rPr>
              <a:t>内容</a:t>
            </a:r>
          </a:p>
        </p:txBody>
      </p:sp>
      <p:sp>
        <p:nvSpPr>
          <p:cNvPr id="13" name="Text 9"/>
          <p:cNvSpPr/>
          <p:nvPr/>
        </p:nvSpPr>
        <p:spPr>
          <a:xfrm>
            <a:off x="7261324" y="4269284"/>
            <a:ext cx="1333500" cy="252413"/>
          </a:xfrm>
          <a:prstGeom prst="rect">
            <a:avLst/>
          </a:prstGeom>
          <a:noFill/>
          <a:ln/>
        </p:spPr>
        <p:txBody>
          <a:bodyPr vert="horz" wrap="square" lIns="0" tIns="0" rIns="0" bIns="0" rtlCol="0" anchor="ctr"/>
          <a:lstStyle/>
          <a:p>
            <a:pPr>
              <a:lnSpc>
                <a:spcPts val="1688"/>
              </a:lnSpc>
            </a:pPr>
            <a:r>
              <a:rPr lang="zh-CN" altLang="en-US" sz="1200" b="1" dirty="0">
                <a:solidFill>
                  <a:srgbClr val="000000"/>
                </a:solidFill>
                <a:latin typeface="Microsoft YaHei" pitchFamily="34" charset="0"/>
                <a:ea typeface="Microsoft YaHei" pitchFamily="34" charset="-122"/>
                <a:cs typeface="Microsoft YaHei" pitchFamily="34" charset="-120"/>
              </a:rPr>
              <a:t>步骤</a:t>
            </a:r>
            <a:r>
              <a:rPr lang="en-US" altLang="zh-CN" sz="1200" b="1" dirty="0">
                <a:solidFill>
                  <a:srgbClr val="000000"/>
                </a:solidFill>
                <a:latin typeface="Microsoft YaHei" pitchFamily="34" charset="0"/>
                <a:ea typeface="Microsoft YaHei" pitchFamily="34" charset="-122"/>
                <a:cs typeface="Microsoft YaHei" pitchFamily="34" charset="-120"/>
              </a:rPr>
              <a:t>04</a:t>
            </a:r>
            <a:r>
              <a:rPr lang="zh-CN" altLang="en-US" sz="1200" b="1" dirty="0">
                <a:solidFill>
                  <a:srgbClr val="000000"/>
                </a:solidFill>
                <a:latin typeface="Microsoft YaHei" pitchFamily="34" charset="0"/>
                <a:ea typeface="Microsoft YaHei" pitchFamily="34" charset="-122"/>
                <a:cs typeface="Microsoft YaHei" pitchFamily="34" charset="-120"/>
              </a:rPr>
              <a:t>标题名称</a:t>
            </a:r>
            <a:endParaRPr lang="en-US" altLang="zh-CN" sz="1200" dirty="0"/>
          </a:p>
        </p:txBody>
      </p:sp>
      <p:sp>
        <p:nvSpPr>
          <p:cNvPr id="14" name="Text 10"/>
          <p:cNvSpPr/>
          <p:nvPr/>
        </p:nvSpPr>
        <p:spPr>
          <a:xfrm>
            <a:off x="7261324" y="4559796"/>
            <a:ext cx="1333500" cy="876300"/>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04</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04</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04</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04</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04</a:t>
            </a:r>
            <a:r>
              <a:rPr lang="zh-CN" altLang="en-US" sz="1050" dirty="0">
                <a:solidFill>
                  <a:srgbClr val="666666"/>
                </a:solidFill>
                <a:latin typeface="Microsoft YaHei" pitchFamily="34" charset="0"/>
                <a:ea typeface="Microsoft YaHei" pitchFamily="34" charset="-122"/>
                <a:cs typeface="Microsoft YaHei" pitchFamily="34" charset="-120"/>
              </a:rPr>
              <a:t>内容</a:t>
            </a:r>
          </a:p>
        </p:txBody>
      </p:sp>
      <p:sp>
        <p:nvSpPr>
          <p:cNvPr id="15" name="Text 11"/>
          <p:cNvSpPr/>
          <p:nvPr/>
        </p:nvSpPr>
        <p:spPr>
          <a:xfrm>
            <a:off x="7261324" y="2972842"/>
            <a:ext cx="1333500" cy="252413"/>
          </a:xfrm>
          <a:prstGeom prst="rect">
            <a:avLst/>
          </a:prstGeom>
          <a:noFill/>
          <a:ln/>
        </p:spPr>
        <p:txBody>
          <a:bodyPr vert="horz" wrap="square" lIns="0" tIns="0" rIns="0" bIns="0" rtlCol="0" anchor="ctr"/>
          <a:lstStyle/>
          <a:p>
            <a:pPr>
              <a:lnSpc>
                <a:spcPts val="1688"/>
              </a:lnSpc>
            </a:pPr>
            <a:r>
              <a:rPr lang="zh-CN" altLang="en-US" sz="1200" b="1" dirty="0">
                <a:solidFill>
                  <a:srgbClr val="000000"/>
                </a:solidFill>
                <a:latin typeface="Microsoft YaHei" pitchFamily="34" charset="0"/>
                <a:ea typeface="Microsoft YaHei" pitchFamily="34" charset="-122"/>
                <a:cs typeface="Microsoft YaHei" pitchFamily="34" charset="-120"/>
              </a:rPr>
              <a:t>步骤</a:t>
            </a:r>
            <a:r>
              <a:rPr lang="en-US" altLang="zh-CN" sz="1200" b="1" dirty="0">
                <a:solidFill>
                  <a:srgbClr val="000000"/>
                </a:solidFill>
                <a:latin typeface="Microsoft YaHei" pitchFamily="34" charset="0"/>
                <a:ea typeface="Microsoft YaHei" pitchFamily="34" charset="-122"/>
                <a:cs typeface="Microsoft YaHei" pitchFamily="34" charset="-120"/>
              </a:rPr>
              <a:t>05</a:t>
            </a:r>
            <a:r>
              <a:rPr lang="zh-CN" altLang="en-US" sz="1200" b="1" dirty="0">
                <a:solidFill>
                  <a:srgbClr val="000000"/>
                </a:solidFill>
                <a:latin typeface="Microsoft YaHei" pitchFamily="34" charset="0"/>
                <a:ea typeface="Microsoft YaHei" pitchFamily="34" charset="-122"/>
                <a:cs typeface="Microsoft YaHei" pitchFamily="34" charset="-120"/>
              </a:rPr>
              <a:t>标题名称</a:t>
            </a:r>
            <a:endParaRPr lang="en-US" altLang="zh-CN" sz="1200" dirty="0"/>
          </a:p>
        </p:txBody>
      </p:sp>
      <p:sp>
        <p:nvSpPr>
          <p:cNvPr id="16" name="Text 12"/>
          <p:cNvSpPr/>
          <p:nvPr/>
        </p:nvSpPr>
        <p:spPr>
          <a:xfrm>
            <a:off x="7261324" y="3263354"/>
            <a:ext cx="1333500" cy="876300"/>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05</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05</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05</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05</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05</a:t>
            </a:r>
            <a:r>
              <a:rPr lang="zh-CN" altLang="en-US" sz="1050" dirty="0">
                <a:solidFill>
                  <a:srgbClr val="666666"/>
                </a:solidFill>
                <a:latin typeface="Microsoft YaHei" pitchFamily="34" charset="0"/>
                <a:ea typeface="Microsoft YaHei" pitchFamily="34" charset="-122"/>
                <a:cs typeface="Microsoft YaHei" pitchFamily="34" charset="-120"/>
              </a:rPr>
              <a:t>内容</a:t>
            </a:r>
          </a:p>
        </p:txBody>
      </p:sp>
      <p:sp>
        <p:nvSpPr>
          <p:cNvPr id="17" name="Text 13"/>
          <p:cNvSpPr/>
          <p:nvPr/>
        </p:nvSpPr>
        <p:spPr>
          <a:xfrm>
            <a:off x="7261324" y="1676400"/>
            <a:ext cx="1333500" cy="252413"/>
          </a:xfrm>
          <a:prstGeom prst="rect">
            <a:avLst/>
          </a:prstGeom>
          <a:noFill/>
          <a:ln/>
        </p:spPr>
        <p:txBody>
          <a:bodyPr vert="horz" wrap="square" lIns="0" tIns="0" rIns="0" bIns="0" rtlCol="0" anchor="ctr"/>
          <a:lstStyle/>
          <a:p>
            <a:pPr>
              <a:lnSpc>
                <a:spcPts val="1688"/>
              </a:lnSpc>
            </a:pPr>
            <a:r>
              <a:rPr lang="zh-CN" altLang="en-US" sz="1200" b="1" dirty="0">
                <a:solidFill>
                  <a:srgbClr val="000000"/>
                </a:solidFill>
                <a:latin typeface="Microsoft YaHei" pitchFamily="34" charset="0"/>
                <a:ea typeface="Microsoft YaHei" pitchFamily="34" charset="-122"/>
                <a:cs typeface="Microsoft YaHei" pitchFamily="34" charset="-120"/>
              </a:rPr>
              <a:t>步骤</a:t>
            </a:r>
            <a:r>
              <a:rPr lang="en-US" altLang="zh-CN" sz="1200" b="1" dirty="0">
                <a:solidFill>
                  <a:srgbClr val="000000"/>
                </a:solidFill>
                <a:latin typeface="Microsoft YaHei" pitchFamily="34" charset="0"/>
                <a:ea typeface="Microsoft YaHei" pitchFamily="34" charset="-122"/>
                <a:cs typeface="Microsoft YaHei" pitchFamily="34" charset="-120"/>
              </a:rPr>
              <a:t>06</a:t>
            </a:r>
            <a:r>
              <a:rPr lang="zh-CN" altLang="en-US" sz="1200" b="1" dirty="0">
                <a:solidFill>
                  <a:srgbClr val="000000"/>
                </a:solidFill>
                <a:latin typeface="Microsoft YaHei" pitchFamily="34" charset="0"/>
                <a:ea typeface="Microsoft YaHei" pitchFamily="34" charset="-122"/>
                <a:cs typeface="Microsoft YaHei" pitchFamily="34" charset="-120"/>
              </a:rPr>
              <a:t>标题名称</a:t>
            </a:r>
            <a:endParaRPr lang="en-US" altLang="zh-CN" sz="1200" dirty="0"/>
          </a:p>
        </p:txBody>
      </p:sp>
      <p:sp>
        <p:nvSpPr>
          <p:cNvPr id="18" name="Text 14"/>
          <p:cNvSpPr/>
          <p:nvPr/>
        </p:nvSpPr>
        <p:spPr>
          <a:xfrm>
            <a:off x="7261324" y="1966913"/>
            <a:ext cx="1333500" cy="876300"/>
          </a:xfrm>
          <a:prstGeom prst="rect">
            <a:avLst/>
          </a:prstGeom>
          <a:noFill/>
          <a:ln/>
        </p:spPr>
        <p:txBody>
          <a:bodyPr vert="horz" wrap="square" lIns="0" tIns="0" rIns="0" bIns="0" rtlCol="0" anchor="ctr"/>
          <a:lstStyle/>
          <a:p>
            <a:pPr>
              <a:lnSpc>
                <a:spcPts val="1650"/>
              </a:lnSpc>
            </a:pPr>
            <a:r>
              <a:rPr lang="zh-CN" altLang="en-US" sz="1050" dirty="0">
                <a:solidFill>
                  <a:srgbClr val="666666"/>
                </a:solidFill>
                <a:latin typeface="Microsoft YaHei" pitchFamily="34" charset="0"/>
                <a:ea typeface="Microsoft YaHei" pitchFamily="34" charset="-122"/>
                <a:cs typeface="Microsoft YaHei" pitchFamily="34" charset="-120"/>
              </a:rPr>
              <a:t>步骤</a:t>
            </a:r>
            <a:r>
              <a:rPr lang="en-US" altLang="zh-CN" sz="1050" dirty="0">
                <a:solidFill>
                  <a:srgbClr val="666666"/>
                </a:solidFill>
                <a:latin typeface="Microsoft YaHei" pitchFamily="34" charset="0"/>
                <a:ea typeface="Microsoft YaHei" pitchFamily="34" charset="-122"/>
                <a:cs typeface="Microsoft YaHei" pitchFamily="34" charset="-120"/>
              </a:rPr>
              <a:t>06</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06</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06</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06</a:t>
            </a:r>
            <a:r>
              <a:rPr lang="zh-CN" altLang="en-US" sz="1050" dirty="0">
                <a:solidFill>
                  <a:srgbClr val="666666"/>
                </a:solidFill>
                <a:latin typeface="Microsoft YaHei" pitchFamily="34" charset="0"/>
                <a:ea typeface="Microsoft YaHei" pitchFamily="34" charset="-122"/>
                <a:cs typeface="Microsoft YaHei" pitchFamily="34" charset="-120"/>
              </a:rPr>
              <a:t>内容步骤</a:t>
            </a:r>
            <a:r>
              <a:rPr lang="en-US" altLang="zh-CN" sz="1050" dirty="0">
                <a:solidFill>
                  <a:srgbClr val="666666"/>
                </a:solidFill>
                <a:latin typeface="Microsoft YaHei" pitchFamily="34" charset="0"/>
                <a:ea typeface="Microsoft YaHei" pitchFamily="34" charset="-122"/>
                <a:cs typeface="Microsoft YaHei" pitchFamily="34" charset="-120"/>
              </a:rPr>
              <a:t>06</a:t>
            </a:r>
            <a:r>
              <a:rPr lang="zh-CN" altLang="en-US" sz="1050" dirty="0">
                <a:solidFill>
                  <a:srgbClr val="666666"/>
                </a:solidFill>
                <a:latin typeface="Microsoft YaHei" pitchFamily="34" charset="0"/>
                <a:ea typeface="Microsoft YaHei" pitchFamily="34" charset="-122"/>
                <a:cs typeface="Microsoft YaHei" pitchFamily="34" charset="-120"/>
              </a:rPr>
              <a:t>内容</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TotalTime>
  <Words>2876</Words>
  <Application>Microsoft Office PowerPoint</Application>
  <PresentationFormat>全屏显示(16:9)</PresentationFormat>
  <Paragraphs>170</Paragraphs>
  <Slides>23</Slides>
  <Notes>23</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23</vt:i4>
      </vt:variant>
    </vt:vector>
  </HeadingPairs>
  <TitlesOfParts>
    <vt:vector size="26" baseType="lpstr">
      <vt:lpstr>Microsoft YaHei</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CC14404</cp:lastModifiedBy>
  <cp:revision>10</cp:revision>
  <dcterms:created xsi:type="dcterms:W3CDTF">2025-06-26T05:19:38Z</dcterms:created>
  <dcterms:modified xsi:type="dcterms:W3CDTF">2025-06-27T06:10:32Z</dcterms:modified>
</cp:coreProperties>
</file>